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72" r:id="rId3"/>
    <p:sldMasterId id="2147483684" r:id="rId4"/>
    <p:sldMasterId id="2147483696" r:id="rId5"/>
    <p:sldMasterId id="2147483708" r:id="rId6"/>
  </p:sldMasterIdLst>
  <p:notesMasterIdLst>
    <p:notesMasterId r:id="rId37"/>
  </p:notesMasterIdLst>
  <p:handoutMasterIdLst>
    <p:handoutMasterId r:id="rId38"/>
  </p:handoutMasterIdLst>
  <p:sldIdLst>
    <p:sldId id="357" r:id="rId7"/>
    <p:sldId id="323" r:id="rId8"/>
    <p:sldId id="361" r:id="rId9"/>
    <p:sldId id="324" r:id="rId10"/>
    <p:sldId id="358" r:id="rId11"/>
    <p:sldId id="359" r:id="rId12"/>
    <p:sldId id="320" r:id="rId13"/>
    <p:sldId id="319" r:id="rId14"/>
    <p:sldId id="318" r:id="rId15"/>
    <p:sldId id="365" r:id="rId16"/>
    <p:sldId id="317" r:id="rId17"/>
    <p:sldId id="316" r:id="rId18"/>
    <p:sldId id="315" r:id="rId19"/>
    <p:sldId id="360" r:id="rId20"/>
    <p:sldId id="314" r:id="rId21"/>
    <p:sldId id="356" r:id="rId22"/>
    <p:sldId id="367" r:id="rId23"/>
    <p:sldId id="322" r:id="rId24"/>
    <p:sldId id="321" r:id="rId25"/>
    <p:sldId id="313" r:id="rId26"/>
    <p:sldId id="312" r:id="rId27"/>
    <p:sldId id="311" r:id="rId28"/>
    <p:sldId id="310" r:id="rId29"/>
    <p:sldId id="366" r:id="rId30"/>
    <p:sldId id="309" r:id="rId31"/>
    <p:sldId id="308" r:id="rId32"/>
    <p:sldId id="307" r:id="rId33"/>
    <p:sldId id="306" r:id="rId34"/>
    <p:sldId id="305" r:id="rId35"/>
    <p:sldId id="368" r:id="rId36"/>
  </p:sldIdLst>
  <p:sldSz cx="9144000" cy="5143500" type="screen16x9"/>
  <p:notesSz cx="6858000" cy="9144000"/>
  <p:defaultTextStyle>
    <a:defPPr>
      <a:defRPr lang="zh-CN"/>
    </a:defPPr>
    <a:lvl1pPr marL="0" lvl="0" indent="0" algn="l" defTabSz="914400" eaLnBrk="1" fontAlgn="base" latinLnBrk="0" hangingPunct="1">
      <a:lnSpc>
        <a:spcPct val="100000"/>
      </a:lnSpc>
      <a:spcBef>
        <a:spcPct val="0"/>
      </a:spcBef>
      <a:spcAft>
        <a:spcPct val="0"/>
      </a:spcAft>
      <a:buFontTx/>
      <a:buNone/>
      <a:defRPr b="0" i="0" u="none" kern="1200" baseline="0">
        <a:solidFill>
          <a:schemeClr val="tx1"/>
        </a:solidFill>
        <a:latin typeface="Arial" panose="020B0604020202020204" pitchFamily="34" charset="0"/>
        <a:ea typeface="SimSun" panose="02010600030101010101" pitchFamily="2" charset="-122"/>
        <a:cs typeface="+mn-cs"/>
      </a:defRPr>
    </a:lvl1pPr>
    <a:lvl2pPr marL="457200" lvl="1" indent="0" algn="l" defTabSz="914400" eaLnBrk="1" fontAlgn="base" latinLnBrk="0" hangingPunct="1">
      <a:lnSpc>
        <a:spcPct val="100000"/>
      </a:lnSpc>
      <a:spcBef>
        <a:spcPct val="0"/>
      </a:spcBef>
      <a:spcAft>
        <a:spcPct val="0"/>
      </a:spcAft>
      <a:buFontTx/>
      <a:buNone/>
      <a:defRPr sz="1800" b="0" i="0" u="none" kern="1200" baseline="0">
        <a:solidFill>
          <a:schemeClr val="tx1"/>
        </a:solidFill>
        <a:latin typeface="Arial" panose="020B0604020202020204" pitchFamily="34" charset="0"/>
        <a:ea typeface="SimSun"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FontTx/>
      <a:buNone/>
      <a:defRPr sz="1800" b="0" i="0" u="none" kern="1200" baseline="0">
        <a:solidFill>
          <a:schemeClr val="tx1"/>
        </a:solidFill>
        <a:latin typeface="Arial" panose="020B0604020202020204" pitchFamily="34" charset="0"/>
        <a:ea typeface="SimSun"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FontTx/>
      <a:buNone/>
      <a:defRPr sz="1800" b="0" i="0" u="none" kern="1200" baseline="0">
        <a:solidFill>
          <a:schemeClr val="tx1"/>
        </a:solidFill>
        <a:latin typeface="Arial" panose="020B0604020202020204" pitchFamily="34" charset="0"/>
        <a:ea typeface="SimSun"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FontTx/>
      <a:buNone/>
      <a:defRPr sz="1800" b="0" i="0" u="none" kern="1200" baseline="0">
        <a:solidFill>
          <a:schemeClr val="tx1"/>
        </a:solidFill>
        <a:latin typeface="Arial" panose="020B0604020202020204" pitchFamily="34" charset="0"/>
        <a:ea typeface="SimSun"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FontTx/>
      <a:buNone/>
      <a:defRPr sz="1800" b="0" i="0" u="none" kern="1200" baseline="0">
        <a:solidFill>
          <a:schemeClr val="tx1"/>
        </a:solidFill>
        <a:latin typeface="Arial" panose="020B0604020202020204" pitchFamily="34" charset="0"/>
        <a:ea typeface="SimSun"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FontTx/>
      <a:buNone/>
      <a:defRPr sz="1800" b="0" i="0" u="none" kern="1200" baseline="0">
        <a:solidFill>
          <a:schemeClr val="tx1"/>
        </a:solidFill>
        <a:latin typeface="Arial" panose="020B0604020202020204" pitchFamily="34" charset="0"/>
        <a:ea typeface="SimSun"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FontTx/>
      <a:buNone/>
      <a:defRPr sz="1800" b="0" i="0" u="none" kern="1200" baseline="0">
        <a:solidFill>
          <a:schemeClr val="tx1"/>
        </a:solidFill>
        <a:latin typeface="Arial" panose="020B0604020202020204" pitchFamily="34" charset="0"/>
        <a:ea typeface="SimSun"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FontTx/>
      <a:buNone/>
      <a:defRPr sz="1800" b="0" i="0" u="none" kern="1200" baseline="0">
        <a:solidFill>
          <a:schemeClr val="tx1"/>
        </a:solidFill>
        <a:latin typeface="Arial" panose="020B060402020202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1624">
          <p15:clr>
            <a:srgbClr val="A4A3A4"/>
          </p15:clr>
        </p15:guide>
        <p15:guide id="2" pos="287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366"/>
    <a:srgbClr val="FF9900"/>
    <a:srgbClr val="0027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showGuides="1">
      <p:cViewPr varScale="1">
        <p:scale>
          <a:sx n="108" d="100"/>
          <a:sy n="108" d="100"/>
        </p:scale>
        <p:origin x="499" y="86"/>
      </p:cViewPr>
      <p:guideLst>
        <p:guide orient="horz" pos="1624"/>
        <p:guide pos="2874"/>
      </p:guideLst>
    </p:cSldViewPr>
  </p:slideViewPr>
  <p:notesTextViewPr>
    <p:cViewPr>
      <p:scale>
        <a:sx n="1" d="1"/>
        <a:sy n="1" d="1"/>
      </p:scale>
      <p:origin x="0" y="0"/>
    </p:cViewPr>
  </p:notesTextViewPr>
  <p:gridSpacing cx="71999" cy="71999"/>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presProps" Target="presProps.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8" Type="http://schemas.openxmlformats.org/officeDocument/2006/relationships/slide" Target="slides/slide2.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2024/2/28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jpeg>
</file>

<file path=ppt/media/image3.jpe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Arial Unicode MS" panose="020B0604020202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Arial Unicode MS" panose="020B0604020202020204" charset="-122"/>
              </a:defRPr>
            </a:lvl1pPr>
          </a:lstStyle>
          <a:p>
            <a:fld id="{D2A48B96-639E-45A3-A0BA-2464DFDB1FAA}" type="datetimeFigureOut">
              <a:rPr lang="zh-CN" altLang="en-US" smtClean="0"/>
              <a:t>2024/2/28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Arial Unicode MS" panose="020B0604020202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Arial Unicode MS" panose="020B0604020202020204" charset="-122"/>
              </a:defRPr>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Arial Unicode MS" panose="020B0604020202020204" charset="-122"/>
        <a:cs typeface="+mn-cs"/>
      </a:defRPr>
    </a:lvl1pPr>
    <a:lvl2pPr marL="457200" algn="l" defTabSz="914400" rtl="0" eaLnBrk="1" latinLnBrk="0" hangingPunct="1">
      <a:defRPr sz="1200" kern="1200">
        <a:solidFill>
          <a:schemeClr val="tx1"/>
        </a:solidFill>
        <a:latin typeface="+mn-lt"/>
        <a:ea typeface="Arial Unicode MS" panose="020B0604020202020204" charset="-122"/>
        <a:cs typeface="+mn-cs"/>
      </a:defRPr>
    </a:lvl2pPr>
    <a:lvl3pPr marL="914400" algn="l" defTabSz="914400" rtl="0" eaLnBrk="1" latinLnBrk="0" hangingPunct="1">
      <a:defRPr sz="1200" kern="1200">
        <a:solidFill>
          <a:schemeClr val="tx1"/>
        </a:solidFill>
        <a:latin typeface="+mn-lt"/>
        <a:ea typeface="Arial Unicode MS" panose="020B0604020202020204" charset="-122"/>
        <a:cs typeface="+mn-cs"/>
      </a:defRPr>
    </a:lvl3pPr>
    <a:lvl4pPr marL="1371600" algn="l" defTabSz="914400" rtl="0" eaLnBrk="1" latinLnBrk="0" hangingPunct="1">
      <a:defRPr sz="1200" kern="1200">
        <a:solidFill>
          <a:schemeClr val="tx1"/>
        </a:solidFill>
        <a:latin typeface="+mn-lt"/>
        <a:ea typeface="Arial Unicode MS" panose="020B0604020202020204" charset="-122"/>
        <a:cs typeface="+mn-cs"/>
      </a:defRPr>
    </a:lvl4pPr>
    <a:lvl5pPr marL="1828800" algn="l" defTabSz="914400" rtl="0" eaLnBrk="1" latinLnBrk="0" hangingPunct="1">
      <a:defRPr sz="1200" kern="1200">
        <a:solidFill>
          <a:schemeClr val="tx1"/>
        </a:solidFill>
        <a:latin typeface="+mn-lt"/>
        <a:ea typeface="Arial Unicode MS" panose="020B0604020202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2" y="841921"/>
            <a:ext cx="6858010" cy="1791016"/>
          </a:xfrm>
        </p:spPr>
        <p:txBody>
          <a:bodyPr anchor="b"/>
          <a:lstStyle>
            <a:lvl1pPr algn="ctr">
              <a:defRPr sz="3375"/>
            </a:lvl1pPr>
          </a:lstStyle>
          <a:p>
            <a:pPr fontAlgn="base"/>
            <a:r>
              <a:rPr lang="zh-CN" altLang="en-US" sz="3375"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143002" y="2702005"/>
            <a:ext cx="6858010" cy="1242041"/>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860" indent="0" algn="ctr">
              <a:buNone/>
              <a:defRPr sz="900"/>
            </a:lvl8pPr>
            <a:lvl9pPr marL="2058035" indent="0" algn="ctr">
              <a:buNone/>
              <a:defRPr sz="900"/>
            </a:lvl9pPr>
          </a:lstStyle>
          <a:p>
            <a:pPr fontAlgn="base"/>
            <a:r>
              <a:rPr lang="zh-CN" altLang="en-US" sz="1350"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10" y="206015"/>
            <a:ext cx="2057403" cy="438941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1" y="206015"/>
            <a:ext cx="6052939" cy="4389418"/>
          </a:xfrm>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2" y="841921"/>
            <a:ext cx="6858010" cy="1791016"/>
          </a:xfrm>
        </p:spPr>
        <p:txBody>
          <a:bodyPr anchor="b"/>
          <a:lstStyle>
            <a:lvl1pPr algn="ctr">
              <a:defRPr sz="3375"/>
            </a:lvl1pPr>
          </a:lstStyle>
          <a:p>
            <a:pPr fontAlgn="base"/>
            <a:r>
              <a:rPr lang="zh-CN" altLang="en-US" sz="3375"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143002" y="2702005"/>
            <a:ext cx="6858010" cy="1242041"/>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860" indent="0" algn="ctr">
              <a:buNone/>
              <a:defRPr sz="900"/>
            </a:lvl8pPr>
            <a:lvl9pPr marL="2058035" indent="0" algn="ctr">
              <a:buNone/>
              <a:defRPr sz="900"/>
            </a:lvl9pPr>
          </a:lstStyle>
          <a:p>
            <a:pPr fontAlgn="base"/>
            <a:r>
              <a:rPr lang="zh-CN" altLang="en-US" sz="1350"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530"/>
            <a:ext cx="7886712" cy="2139930"/>
          </a:xfrm>
        </p:spPr>
        <p:txBody>
          <a:bodyPr anchor="b"/>
          <a:lstStyle>
            <a:lvl1pPr>
              <a:defRPr sz="3375"/>
            </a:lvl1pPr>
          </a:lstStyle>
          <a:p>
            <a:pPr fontAlgn="base"/>
            <a:r>
              <a:rPr lang="zh-CN" altLang="en-US" sz="3375"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3442705"/>
            <a:ext cx="7886712" cy="1125339"/>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860" indent="0">
              <a:buNone/>
              <a:defRPr sz="900">
                <a:solidFill>
                  <a:schemeClr val="tx1">
                    <a:tint val="75000"/>
                  </a:schemeClr>
                </a:solidFill>
              </a:defRPr>
            </a:lvl8pPr>
            <a:lvl9pPr marL="2058035" indent="0">
              <a:buNone/>
              <a:defRPr sz="900">
                <a:solidFill>
                  <a:schemeClr val="tx1">
                    <a:tint val="75000"/>
                  </a:schemeClr>
                </a:solidFill>
              </a:defRPr>
            </a:lvl9pPr>
          </a:lstStyle>
          <a:p>
            <a:pPr lvl="0" fontAlgn="base"/>
            <a:r>
              <a:rPr lang="zh-CN" altLang="en-US" sz="1350"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1"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303"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2" y="273892"/>
            <a:ext cx="7886712" cy="994348"/>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2" y="1334064"/>
            <a:ext cx="3655186"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90082" y="1999387"/>
            <a:ext cx="3655186"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11" y="1334064"/>
            <a:ext cx="3673187"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92711" y="1999387"/>
            <a:ext cx="3673187"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lstStyle/>
          <a:p>
            <a:pPr lvl="0" fontAlgn="base"/>
            <a:endParaRPr lang="zh-CN" altLang="en-US" strike="noStrike" noProof="1"/>
          </a:p>
        </p:txBody>
      </p:sp>
      <p:sp>
        <p:nvSpPr>
          <p:cNvPr id="8" name="页脚占位符 7"/>
          <p:cNvSpPr>
            <a:spLocks noGrp="1"/>
          </p:cNvSpPr>
          <p:nvPr>
            <p:ph type="ftr" sz="quarter" idx="11"/>
          </p:nvPr>
        </p:nvSpPr>
        <p:spPr/>
        <p:txBody>
          <a:bodyPr/>
          <a:lstStyle/>
          <a:p>
            <a:pPr lvl="0" fontAlgn="base"/>
            <a:endParaRPr lang="zh-CN" strike="noStrike" noProof="1"/>
          </a:p>
        </p:txBody>
      </p:sp>
      <p:sp>
        <p:nvSpPr>
          <p:cNvPr id="9" name="灯片编号占位符 8"/>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lstStyle/>
          <a:p>
            <a:pPr lvl="0" fontAlgn="base"/>
            <a:endParaRPr lang="zh-CN" altLang="en-US" strike="noStrike" noProof="1"/>
          </a:p>
        </p:txBody>
      </p:sp>
      <p:sp>
        <p:nvSpPr>
          <p:cNvPr id="4" name="页脚占位符 3"/>
          <p:cNvSpPr>
            <a:spLocks noGrp="1"/>
          </p:cNvSpPr>
          <p:nvPr>
            <p:ph type="ftr" sz="quarter" idx="11"/>
          </p:nvPr>
        </p:nvSpPr>
        <p:spPr/>
        <p:txBody>
          <a:bodyPr/>
          <a:lstStyle/>
          <a:p>
            <a:pPr lvl="0" fontAlgn="base"/>
            <a:endParaRPr lang="zh-CN" strike="noStrike" noProof="1"/>
          </a:p>
        </p:txBody>
      </p:sp>
      <p:sp>
        <p:nvSpPr>
          <p:cNvPr id="5" name="灯片编号占位符 4"/>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p>
        </p:txBody>
      </p:sp>
      <p:sp>
        <p:nvSpPr>
          <p:cNvPr id="3" name="页脚占位符 2"/>
          <p:cNvSpPr>
            <a:spLocks noGrp="1"/>
          </p:cNvSpPr>
          <p:nvPr>
            <p:ph type="ftr" sz="quarter" idx="11"/>
          </p:nvPr>
        </p:nvSpPr>
        <p:spPr/>
        <p:txBody>
          <a:bodyPr/>
          <a:lstStyle/>
          <a:p>
            <a:pPr lvl="0" fontAlgn="base"/>
            <a:endParaRPr lang="zh-CN" strike="noStrike" noProof="1"/>
          </a:p>
        </p:txBody>
      </p:sp>
      <p:sp>
        <p:nvSpPr>
          <p:cNvPr id="4" name="灯片编号占位符 3"/>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2949182"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7" y="740699"/>
            <a:ext cx="4629157" cy="3655864"/>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fontAlgn="base"/>
            <a:r>
              <a:rPr lang="zh-CN" altLang="en-US" strike="noStrike" noProof="1" smtClean="0"/>
              <a:t>单击此处编辑母版文本样式</a:t>
            </a:r>
          </a:p>
          <a:p>
            <a:pPr lvl="1" fontAlgn="base"/>
            <a:r>
              <a:rPr lang="zh-CN" altLang="en-US" sz="1575" strike="noStrike" noProof="1" smtClean="0"/>
              <a:t>第二级</a:t>
            </a:r>
            <a:endParaRPr lang="zh-CN" altLang="en-US" strike="noStrike" noProof="1" smtClean="0"/>
          </a:p>
          <a:p>
            <a:pPr lvl="2" fontAlgn="base"/>
            <a:r>
              <a:rPr lang="zh-CN" altLang="en-US" sz="1350" strike="noStrike" noProof="1" smtClean="0"/>
              <a:t>第三级</a:t>
            </a:r>
            <a:endParaRPr lang="zh-CN" altLang="en-US" strike="noStrike" noProof="1" smtClean="0"/>
          </a:p>
          <a:p>
            <a:pPr lvl="3" fontAlgn="base"/>
            <a:r>
              <a:rPr lang="zh-CN" altLang="en-US" sz="1125" strike="noStrike" noProof="1" smtClean="0"/>
              <a:t>第四级</a:t>
            </a:r>
            <a:endParaRPr lang="zh-CN" altLang="en-US" strike="noStrike" noProof="1" smtClean="0"/>
          </a:p>
          <a:p>
            <a:pPr lvl="4" fontAlgn="base"/>
            <a:r>
              <a:rPr lang="zh-CN" altLang="en-US" sz="1125" strike="noStrike" noProof="1" smtClean="0"/>
              <a:t>第五级</a:t>
            </a:r>
            <a:endParaRPr lang="zh-CN" altLang="en-US" strike="noStrike" noProof="1"/>
          </a:p>
        </p:txBody>
      </p:sp>
      <p:sp>
        <p:nvSpPr>
          <p:cNvPr id="4" name="文本占位符 3"/>
          <p:cNvSpPr>
            <a:spLocks noGrp="1"/>
          </p:cNvSpPr>
          <p:nvPr>
            <p:ph type="body" sz="half" idx="2"/>
          </p:nvPr>
        </p:nvSpPr>
        <p:spPr>
          <a:xfrm>
            <a:off x="629842" y="1543322"/>
            <a:ext cx="2949182" cy="2859196"/>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860" indent="0">
              <a:buNone/>
              <a:defRPr sz="565"/>
            </a:lvl8pPr>
            <a:lvl9pPr marL="2058035" indent="0">
              <a:buNone/>
              <a:defRPr sz="565"/>
            </a:lvl9pPr>
          </a:lstStyle>
          <a:p>
            <a:pPr lvl="0" fontAlgn="base"/>
            <a:r>
              <a:rPr lang="zh-CN" altLang="en-US" strike="noStrike" noProof="1" smtClean="0"/>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3124016"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7" y="342961"/>
            <a:ext cx="4629157" cy="4053603"/>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860" indent="0">
              <a:buNone/>
              <a:defRPr sz="1125"/>
            </a:lvl8pPr>
            <a:lvl9pPr marL="2058035" indent="0">
              <a:buNone/>
              <a:defRPr sz="1125"/>
            </a:lvl9pPr>
          </a:lstStyle>
          <a:p>
            <a:pPr fontAlgn="base"/>
            <a:endParaRPr lang="zh-CN" altLang="en-US" strike="noStrike" noProof="1"/>
          </a:p>
        </p:txBody>
      </p:sp>
      <p:sp>
        <p:nvSpPr>
          <p:cNvPr id="4" name="文本占位符 3"/>
          <p:cNvSpPr>
            <a:spLocks noGrp="1"/>
          </p:cNvSpPr>
          <p:nvPr>
            <p:ph type="body" sz="half" idx="2"/>
          </p:nvPr>
        </p:nvSpPr>
        <p:spPr>
          <a:xfrm>
            <a:off x="629842" y="1543322"/>
            <a:ext cx="3124016" cy="2859196"/>
          </a:xfrm>
        </p:spPr>
        <p:txBody>
          <a:bodyPr/>
          <a:lstStyle>
            <a:lvl1pPr marL="0" indent="0">
              <a:buNone/>
              <a:defRPr sz="1125"/>
            </a:lvl1pPr>
            <a:lvl2pPr marL="257175" indent="0">
              <a:buNone/>
              <a:defRPr sz="1015"/>
            </a:lvl2pPr>
            <a:lvl3pPr marL="514350" indent="0">
              <a:buNone/>
              <a:defRPr sz="900"/>
            </a:lvl3pPr>
            <a:lvl4pPr marL="771525" indent="0">
              <a:buNone/>
              <a:defRPr sz="790"/>
            </a:lvl4pPr>
            <a:lvl5pPr marL="1028700" indent="0">
              <a:buNone/>
              <a:defRPr sz="790"/>
            </a:lvl5pPr>
            <a:lvl6pPr marL="1285875" indent="0">
              <a:buNone/>
              <a:defRPr sz="790"/>
            </a:lvl6pPr>
            <a:lvl7pPr marL="1543050" indent="0">
              <a:buNone/>
              <a:defRPr sz="790"/>
            </a:lvl7pPr>
            <a:lvl8pPr marL="1800860" indent="0">
              <a:buNone/>
              <a:defRPr sz="790"/>
            </a:lvl8pPr>
            <a:lvl9pPr marL="2058035" indent="0">
              <a:buNone/>
              <a:defRPr sz="790"/>
            </a:lvl9pPr>
          </a:lstStyle>
          <a:p>
            <a:pPr lvl="0" fontAlgn="base"/>
            <a:r>
              <a:rPr lang="zh-CN" altLang="en-US" sz="1125"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10" y="206015"/>
            <a:ext cx="2057403" cy="438941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1" y="206015"/>
            <a:ext cx="6052939" cy="4389418"/>
          </a:xfrm>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2" y="841921"/>
            <a:ext cx="6858010" cy="1791016"/>
          </a:xfrm>
        </p:spPr>
        <p:txBody>
          <a:bodyPr anchor="b"/>
          <a:lstStyle>
            <a:lvl1pPr algn="ctr">
              <a:defRPr sz="3375"/>
            </a:lvl1pPr>
          </a:lstStyle>
          <a:p>
            <a:pPr fontAlgn="base"/>
            <a:r>
              <a:rPr lang="zh-CN" altLang="en-US" sz="3375"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143002" y="2702005"/>
            <a:ext cx="6858010" cy="1242041"/>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860" indent="0" algn="ctr">
              <a:buNone/>
              <a:defRPr sz="900"/>
            </a:lvl8pPr>
            <a:lvl9pPr marL="2058035" indent="0" algn="ctr">
              <a:buNone/>
              <a:defRPr sz="900"/>
            </a:lvl9pPr>
          </a:lstStyle>
          <a:p>
            <a:pPr fontAlgn="base"/>
            <a:r>
              <a:rPr lang="zh-CN" altLang="en-US" sz="1350"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530"/>
            <a:ext cx="7886712" cy="2139930"/>
          </a:xfrm>
        </p:spPr>
        <p:txBody>
          <a:bodyPr anchor="b"/>
          <a:lstStyle>
            <a:lvl1pPr>
              <a:defRPr sz="3375"/>
            </a:lvl1pPr>
          </a:lstStyle>
          <a:p>
            <a:pPr fontAlgn="base"/>
            <a:r>
              <a:rPr lang="zh-CN" altLang="en-US" sz="3375"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3442705"/>
            <a:ext cx="7886712" cy="1125339"/>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860" indent="0">
              <a:buNone/>
              <a:defRPr sz="900">
                <a:solidFill>
                  <a:schemeClr val="tx1">
                    <a:tint val="75000"/>
                  </a:schemeClr>
                </a:solidFill>
              </a:defRPr>
            </a:lvl8pPr>
            <a:lvl9pPr marL="2058035" indent="0">
              <a:buNone/>
              <a:defRPr sz="900">
                <a:solidFill>
                  <a:schemeClr val="tx1">
                    <a:tint val="75000"/>
                  </a:schemeClr>
                </a:solidFill>
              </a:defRPr>
            </a:lvl9pPr>
          </a:lstStyle>
          <a:p>
            <a:pPr lvl="0" fontAlgn="base"/>
            <a:r>
              <a:rPr lang="zh-CN" altLang="en-US" sz="1350"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1"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303"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2" y="273892"/>
            <a:ext cx="7886712" cy="994348"/>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2" y="1334064"/>
            <a:ext cx="3655186"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90082" y="1999387"/>
            <a:ext cx="3655186"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11" y="1334064"/>
            <a:ext cx="3673187"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92711" y="1999387"/>
            <a:ext cx="3673187"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lstStyle/>
          <a:p>
            <a:pPr lvl="0" fontAlgn="base"/>
            <a:endParaRPr lang="zh-CN" altLang="en-US" strike="noStrike" noProof="1"/>
          </a:p>
        </p:txBody>
      </p:sp>
      <p:sp>
        <p:nvSpPr>
          <p:cNvPr id="8" name="页脚占位符 7"/>
          <p:cNvSpPr>
            <a:spLocks noGrp="1"/>
          </p:cNvSpPr>
          <p:nvPr>
            <p:ph type="ftr" sz="quarter" idx="11"/>
          </p:nvPr>
        </p:nvSpPr>
        <p:spPr/>
        <p:txBody>
          <a:bodyPr/>
          <a:lstStyle/>
          <a:p>
            <a:pPr lvl="0" fontAlgn="base"/>
            <a:endParaRPr lang="zh-CN" strike="noStrike" noProof="1"/>
          </a:p>
        </p:txBody>
      </p:sp>
      <p:sp>
        <p:nvSpPr>
          <p:cNvPr id="9" name="灯片编号占位符 8"/>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lstStyle/>
          <a:p>
            <a:pPr lvl="0" fontAlgn="base"/>
            <a:endParaRPr lang="zh-CN" altLang="en-US" strike="noStrike" noProof="1"/>
          </a:p>
        </p:txBody>
      </p:sp>
      <p:sp>
        <p:nvSpPr>
          <p:cNvPr id="4" name="页脚占位符 3"/>
          <p:cNvSpPr>
            <a:spLocks noGrp="1"/>
          </p:cNvSpPr>
          <p:nvPr>
            <p:ph type="ftr" sz="quarter" idx="11"/>
          </p:nvPr>
        </p:nvSpPr>
        <p:spPr/>
        <p:txBody>
          <a:bodyPr/>
          <a:lstStyle/>
          <a:p>
            <a:pPr lvl="0" fontAlgn="base"/>
            <a:endParaRPr lang="zh-CN" strike="noStrike" noProof="1"/>
          </a:p>
        </p:txBody>
      </p:sp>
      <p:sp>
        <p:nvSpPr>
          <p:cNvPr id="5" name="灯片编号占位符 4"/>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p>
        </p:txBody>
      </p:sp>
      <p:sp>
        <p:nvSpPr>
          <p:cNvPr id="3" name="页脚占位符 2"/>
          <p:cNvSpPr>
            <a:spLocks noGrp="1"/>
          </p:cNvSpPr>
          <p:nvPr>
            <p:ph type="ftr" sz="quarter" idx="11"/>
          </p:nvPr>
        </p:nvSpPr>
        <p:spPr/>
        <p:txBody>
          <a:bodyPr/>
          <a:lstStyle/>
          <a:p>
            <a:pPr lvl="0" fontAlgn="base"/>
            <a:endParaRPr lang="zh-CN" strike="noStrike" noProof="1"/>
          </a:p>
        </p:txBody>
      </p:sp>
      <p:sp>
        <p:nvSpPr>
          <p:cNvPr id="4" name="灯片编号占位符 3"/>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530"/>
            <a:ext cx="7886712" cy="2139930"/>
          </a:xfrm>
        </p:spPr>
        <p:txBody>
          <a:bodyPr anchor="b"/>
          <a:lstStyle>
            <a:lvl1pPr>
              <a:defRPr sz="3375"/>
            </a:lvl1pPr>
          </a:lstStyle>
          <a:p>
            <a:pPr fontAlgn="base"/>
            <a:r>
              <a:rPr lang="zh-CN" altLang="en-US" sz="3375"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3442705"/>
            <a:ext cx="7886712" cy="1125339"/>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860" indent="0">
              <a:buNone/>
              <a:defRPr sz="900">
                <a:solidFill>
                  <a:schemeClr val="tx1">
                    <a:tint val="75000"/>
                  </a:schemeClr>
                </a:solidFill>
              </a:defRPr>
            </a:lvl8pPr>
            <a:lvl9pPr marL="2058035" indent="0">
              <a:buNone/>
              <a:defRPr sz="900">
                <a:solidFill>
                  <a:schemeClr val="tx1">
                    <a:tint val="75000"/>
                  </a:schemeClr>
                </a:solidFill>
              </a:defRPr>
            </a:lvl9pPr>
          </a:lstStyle>
          <a:p>
            <a:pPr lvl="0" fontAlgn="base"/>
            <a:r>
              <a:rPr lang="zh-CN" altLang="en-US" sz="1350"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2949182"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7" y="740699"/>
            <a:ext cx="4629157" cy="3655864"/>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fontAlgn="base"/>
            <a:r>
              <a:rPr lang="zh-CN" altLang="en-US" strike="noStrike" noProof="1" smtClean="0"/>
              <a:t>单击此处编辑母版文本样式</a:t>
            </a:r>
          </a:p>
          <a:p>
            <a:pPr lvl="1" fontAlgn="base"/>
            <a:r>
              <a:rPr lang="zh-CN" altLang="en-US" sz="1575" strike="noStrike" noProof="1" smtClean="0"/>
              <a:t>第二级</a:t>
            </a:r>
            <a:endParaRPr lang="zh-CN" altLang="en-US" strike="noStrike" noProof="1" smtClean="0"/>
          </a:p>
          <a:p>
            <a:pPr lvl="2" fontAlgn="base"/>
            <a:r>
              <a:rPr lang="zh-CN" altLang="en-US" sz="1350" strike="noStrike" noProof="1" smtClean="0"/>
              <a:t>第三级</a:t>
            </a:r>
            <a:endParaRPr lang="zh-CN" altLang="en-US" strike="noStrike" noProof="1" smtClean="0"/>
          </a:p>
          <a:p>
            <a:pPr lvl="3" fontAlgn="base"/>
            <a:r>
              <a:rPr lang="zh-CN" altLang="en-US" sz="1125" strike="noStrike" noProof="1" smtClean="0"/>
              <a:t>第四级</a:t>
            </a:r>
            <a:endParaRPr lang="zh-CN" altLang="en-US" strike="noStrike" noProof="1" smtClean="0"/>
          </a:p>
          <a:p>
            <a:pPr lvl="4" fontAlgn="base"/>
            <a:r>
              <a:rPr lang="zh-CN" altLang="en-US" sz="1125" strike="noStrike" noProof="1" smtClean="0"/>
              <a:t>第五级</a:t>
            </a:r>
            <a:endParaRPr lang="zh-CN" altLang="en-US" strike="noStrike" noProof="1"/>
          </a:p>
        </p:txBody>
      </p:sp>
      <p:sp>
        <p:nvSpPr>
          <p:cNvPr id="4" name="文本占位符 3"/>
          <p:cNvSpPr>
            <a:spLocks noGrp="1"/>
          </p:cNvSpPr>
          <p:nvPr>
            <p:ph type="body" sz="half" idx="2"/>
          </p:nvPr>
        </p:nvSpPr>
        <p:spPr>
          <a:xfrm>
            <a:off x="629842" y="1543322"/>
            <a:ext cx="2949182" cy="2859196"/>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860" indent="0">
              <a:buNone/>
              <a:defRPr sz="565"/>
            </a:lvl8pPr>
            <a:lvl9pPr marL="2058035" indent="0">
              <a:buNone/>
              <a:defRPr sz="565"/>
            </a:lvl9pPr>
          </a:lstStyle>
          <a:p>
            <a:pPr lvl="0" fontAlgn="base"/>
            <a:r>
              <a:rPr lang="zh-CN" altLang="en-US" strike="noStrike" noProof="1" smtClean="0"/>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3124016"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7" y="342961"/>
            <a:ext cx="4629157" cy="4053603"/>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860" indent="0">
              <a:buNone/>
              <a:defRPr sz="1125"/>
            </a:lvl8pPr>
            <a:lvl9pPr marL="2058035" indent="0">
              <a:buNone/>
              <a:defRPr sz="1125"/>
            </a:lvl9pPr>
          </a:lstStyle>
          <a:p>
            <a:pPr fontAlgn="base"/>
            <a:endParaRPr lang="zh-CN" altLang="en-US" strike="noStrike" noProof="1"/>
          </a:p>
        </p:txBody>
      </p:sp>
      <p:sp>
        <p:nvSpPr>
          <p:cNvPr id="4" name="文本占位符 3"/>
          <p:cNvSpPr>
            <a:spLocks noGrp="1"/>
          </p:cNvSpPr>
          <p:nvPr>
            <p:ph type="body" sz="half" idx="2"/>
          </p:nvPr>
        </p:nvSpPr>
        <p:spPr>
          <a:xfrm>
            <a:off x="629842" y="1543322"/>
            <a:ext cx="3124016" cy="2859196"/>
          </a:xfrm>
        </p:spPr>
        <p:txBody>
          <a:bodyPr/>
          <a:lstStyle>
            <a:lvl1pPr marL="0" indent="0">
              <a:buNone/>
              <a:defRPr sz="1125"/>
            </a:lvl1pPr>
            <a:lvl2pPr marL="257175" indent="0">
              <a:buNone/>
              <a:defRPr sz="1015"/>
            </a:lvl2pPr>
            <a:lvl3pPr marL="514350" indent="0">
              <a:buNone/>
              <a:defRPr sz="900"/>
            </a:lvl3pPr>
            <a:lvl4pPr marL="771525" indent="0">
              <a:buNone/>
              <a:defRPr sz="790"/>
            </a:lvl4pPr>
            <a:lvl5pPr marL="1028700" indent="0">
              <a:buNone/>
              <a:defRPr sz="790"/>
            </a:lvl5pPr>
            <a:lvl6pPr marL="1285875" indent="0">
              <a:buNone/>
              <a:defRPr sz="790"/>
            </a:lvl6pPr>
            <a:lvl7pPr marL="1543050" indent="0">
              <a:buNone/>
              <a:defRPr sz="790"/>
            </a:lvl7pPr>
            <a:lvl8pPr marL="1800860" indent="0">
              <a:buNone/>
              <a:defRPr sz="790"/>
            </a:lvl8pPr>
            <a:lvl9pPr marL="2058035" indent="0">
              <a:buNone/>
              <a:defRPr sz="790"/>
            </a:lvl9pPr>
          </a:lstStyle>
          <a:p>
            <a:pPr lvl="0" fontAlgn="base"/>
            <a:r>
              <a:rPr lang="zh-CN" altLang="en-US" sz="1125"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10" y="206015"/>
            <a:ext cx="2057403" cy="438941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1" y="206015"/>
            <a:ext cx="6052939" cy="4389418"/>
          </a:xfrm>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2" y="841921"/>
            <a:ext cx="6858010" cy="1791016"/>
          </a:xfrm>
        </p:spPr>
        <p:txBody>
          <a:bodyPr anchor="b"/>
          <a:lstStyle>
            <a:lvl1pPr algn="ctr">
              <a:defRPr sz="3375"/>
            </a:lvl1pPr>
          </a:lstStyle>
          <a:p>
            <a:pPr fontAlgn="base"/>
            <a:r>
              <a:rPr lang="zh-CN" altLang="en-US" sz="3375"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143002" y="2702005"/>
            <a:ext cx="6858010" cy="1242041"/>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860" indent="0" algn="ctr">
              <a:buNone/>
              <a:defRPr sz="900"/>
            </a:lvl8pPr>
            <a:lvl9pPr marL="2058035" indent="0" algn="ctr">
              <a:buNone/>
              <a:defRPr sz="900"/>
            </a:lvl9pPr>
          </a:lstStyle>
          <a:p>
            <a:pPr fontAlgn="base"/>
            <a:r>
              <a:rPr lang="zh-CN" altLang="en-US" sz="1350"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530"/>
            <a:ext cx="7886712" cy="2139930"/>
          </a:xfrm>
        </p:spPr>
        <p:txBody>
          <a:bodyPr anchor="b"/>
          <a:lstStyle>
            <a:lvl1pPr>
              <a:defRPr sz="3375"/>
            </a:lvl1pPr>
          </a:lstStyle>
          <a:p>
            <a:pPr fontAlgn="base"/>
            <a:r>
              <a:rPr lang="zh-CN" altLang="en-US" sz="3375"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3442705"/>
            <a:ext cx="7886712" cy="1125339"/>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860" indent="0">
              <a:buNone/>
              <a:defRPr sz="900">
                <a:solidFill>
                  <a:schemeClr val="tx1">
                    <a:tint val="75000"/>
                  </a:schemeClr>
                </a:solidFill>
              </a:defRPr>
            </a:lvl8pPr>
            <a:lvl9pPr marL="2058035" indent="0">
              <a:buNone/>
              <a:defRPr sz="900">
                <a:solidFill>
                  <a:schemeClr val="tx1">
                    <a:tint val="75000"/>
                  </a:schemeClr>
                </a:solidFill>
              </a:defRPr>
            </a:lvl9pPr>
          </a:lstStyle>
          <a:p>
            <a:pPr lvl="0" fontAlgn="base"/>
            <a:r>
              <a:rPr lang="zh-CN" altLang="en-US" sz="1350"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1"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303"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2" y="273892"/>
            <a:ext cx="7886712" cy="994348"/>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2" y="1334064"/>
            <a:ext cx="3655186"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90082" y="1999387"/>
            <a:ext cx="3655186"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11" y="1334064"/>
            <a:ext cx="3673187"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92711" y="1999387"/>
            <a:ext cx="3673187"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lstStyle/>
          <a:p>
            <a:pPr lvl="0" fontAlgn="base"/>
            <a:endParaRPr lang="zh-CN" altLang="en-US" strike="noStrike" noProof="1"/>
          </a:p>
        </p:txBody>
      </p:sp>
      <p:sp>
        <p:nvSpPr>
          <p:cNvPr id="8" name="页脚占位符 7"/>
          <p:cNvSpPr>
            <a:spLocks noGrp="1"/>
          </p:cNvSpPr>
          <p:nvPr>
            <p:ph type="ftr" sz="quarter" idx="11"/>
          </p:nvPr>
        </p:nvSpPr>
        <p:spPr/>
        <p:txBody>
          <a:bodyPr/>
          <a:lstStyle/>
          <a:p>
            <a:pPr lvl="0" fontAlgn="base"/>
            <a:endParaRPr lang="zh-CN" strike="noStrike" noProof="1"/>
          </a:p>
        </p:txBody>
      </p:sp>
      <p:sp>
        <p:nvSpPr>
          <p:cNvPr id="9" name="灯片编号占位符 8"/>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lstStyle/>
          <a:p>
            <a:pPr lvl="0" fontAlgn="base"/>
            <a:endParaRPr lang="zh-CN" altLang="en-US" strike="noStrike" noProof="1"/>
          </a:p>
        </p:txBody>
      </p:sp>
      <p:sp>
        <p:nvSpPr>
          <p:cNvPr id="4" name="页脚占位符 3"/>
          <p:cNvSpPr>
            <a:spLocks noGrp="1"/>
          </p:cNvSpPr>
          <p:nvPr>
            <p:ph type="ftr" sz="quarter" idx="11"/>
          </p:nvPr>
        </p:nvSpPr>
        <p:spPr/>
        <p:txBody>
          <a:bodyPr/>
          <a:lstStyle/>
          <a:p>
            <a:pPr lvl="0" fontAlgn="base"/>
            <a:endParaRPr lang="zh-CN" strike="noStrike" noProof="1"/>
          </a:p>
        </p:txBody>
      </p:sp>
      <p:sp>
        <p:nvSpPr>
          <p:cNvPr id="5" name="灯片编号占位符 4"/>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1"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303"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p>
        </p:txBody>
      </p:sp>
      <p:sp>
        <p:nvSpPr>
          <p:cNvPr id="3" name="页脚占位符 2"/>
          <p:cNvSpPr>
            <a:spLocks noGrp="1"/>
          </p:cNvSpPr>
          <p:nvPr>
            <p:ph type="ftr" sz="quarter" idx="11"/>
          </p:nvPr>
        </p:nvSpPr>
        <p:spPr/>
        <p:txBody>
          <a:bodyPr/>
          <a:lstStyle/>
          <a:p>
            <a:pPr lvl="0" fontAlgn="base"/>
            <a:endParaRPr lang="zh-CN" strike="noStrike" noProof="1"/>
          </a:p>
        </p:txBody>
      </p:sp>
      <p:sp>
        <p:nvSpPr>
          <p:cNvPr id="4" name="灯片编号占位符 3"/>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2949182"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7" y="740699"/>
            <a:ext cx="4629157" cy="3655864"/>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fontAlgn="base"/>
            <a:r>
              <a:rPr lang="zh-CN" altLang="en-US" strike="noStrike" noProof="1" smtClean="0"/>
              <a:t>单击此处编辑母版文本样式</a:t>
            </a:r>
          </a:p>
          <a:p>
            <a:pPr lvl="1" fontAlgn="base"/>
            <a:r>
              <a:rPr lang="zh-CN" altLang="en-US" sz="1575" strike="noStrike" noProof="1" smtClean="0"/>
              <a:t>第二级</a:t>
            </a:r>
            <a:endParaRPr lang="zh-CN" altLang="en-US" strike="noStrike" noProof="1" smtClean="0"/>
          </a:p>
          <a:p>
            <a:pPr lvl="2" fontAlgn="base"/>
            <a:r>
              <a:rPr lang="zh-CN" altLang="en-US" sz="1350" strike="noStrike" noProof="1" smtClean="0"/>
              <a:t>第三级</a:t>
            </a:r>
            <a:endParaRPr lang="zh-CN" altLang="en-US" strike="noStrike" noProof="1" smtClean="0"/>
          </a:p>
          <a:p>
            <a:pPr lvl="3" fontAlgn="base"/>
            <a:r>
              <a:rPr lang="zh-CN" altLang="en-US" sz="1125" strike="noStrike" noProof="1" smtClean="0"/>
              <a:t>第四级</a:t>
            </a:r>
            <a:endParaRPr lang="zh-CN" altLang="en-US" strike="noStrike" noProof="1" smtClean="0"/>
          </a:p>
          <a:p>
            <a:pPr lvl="4" fontAlgn="base"/>
            <a:r>
              <a:rPr lang="zh-CN" altLang="en-US" sz="1125" strike="noStrike" noProof="1" smtClean="0"/>
              <a:t>第五级</a:t>
            </a:r>
            <a:endParaRPr lang="zh-CN" altLang="en-US" strike="noStrike" noProof="1"/>
          </a:p>
        </p:txBody>
      </p:sp>
      <p:sp>
        <p:nvSpPr>
          <p:cNvPr id="4" name="文本占位符 3"/>
          <p:cNvSpPr>
            <a:spLocks noGrp="1"/>
          </p:cNvSpPr>
          <p:nvPr>
            <p:ph type="body" sz="half" idx="2"/>
          </p:nvPr>
        </p:nvSpPr>
        <p:spPr>
          <a:xfrm>
            <a:off x="629842" y="1543322"/>
            <a:ext cx="2949182" cy="2859196"/>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860" indent="0">
              <a:buNone/>
              <a:defRPr sz="565"/>
            </a:lvl8pPr>
            <a:lvl9pPr marL="2058035" indent="0">
              <a:buNone/>
              <a:defRPr sz="565"/>
            </a:lvl9pPr>
          </a:lstStyle>
          <a:p>
            <a:pPr lvl="0" fontAlgn="base"/>
            <a:r>
              <a:rPr lang="zh-CN" altLang="en-US" strike="noStrike" noProof="1" smtClean="0"/>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3124016"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7" y="342961"/>
            <a:ext cx="4629157" cy="4053603"/>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860" indent="0">
              <a:buNone/>
              <a:defRPr sz="1125"/>
            </a:lvl8pPr>
            <a:lvl9pPr marL="2058035" indent="0">
              <a:buNone/>
              <a:defRPr sz="1125"/>
            </a:lvl9pPr>
          </a:lstStyle>
          <a:p>
            <a:pPr fontAlgn="base"/>
            <a:endParaRPr lang="zh-CN" altLang="en-US" strike="noStrike" noProof="1"/>
          </a:p>
        </p:txBody>
      </p:sp>
      <p:sp>
        <p:nvSpPr>
          <p:cNvPr id="4" name="文本占位符 3"/>
          <p:cNvSpPr>
            <a:spLocks noGrp="1"/>
          </p:cNvSpPr>
          <p:nvPr>
            <p:ph type="body" sz="half" idx="2"/>
          </p:nvPr>
        </p:nvSpPr>
        <p:spPr>
          <a:xfrm>
            <a:off x="629842" y="1543322"/>
            <a:ext cx="3124016" cy="2859196"/>
          </a:xfrm>
        </p:spPr>
        <p:txBody>
          <a:bodyPr/>
          <a:lstStyle>
            <a:lvl1pPr marL="0" indent="0">
              <a:buNone/>
              <a:defRPr sz="1125"/>
            </a:lvl1pPr>
            <a:lvl2pPr marL="257175" indent="0">
              <a:buNone/>
              <a:defRPr sz="1015"/>
            </a:lvl2pPr>
            <a:lvl3pPr marL="514350" indent="0">
              <a:buNone/>
              <a:defRPr sz="900"/>
            </a:lvl3pPr>
            <a:lvl4pPr marL="771525" indent="0">
              <a:buNone/>
              <a:defRPr sz="790"/>
            </a:lvl4pPr>
            <a:lvl5pPr marL="1028700" indent="0">
              <a:buNone/>
              <a:defRPr sz="790"/>
            </a:lvl5pPr>
            <a:lvl6pPr marL="1285875" indent="0">
              <a:buNone/>
              <a:defRPr sz="790"/>
            </a:lvl6pPr>
            <a:lvl7pPr marL="1543050" indent="0">
              <a:buNone/>
              <a:defRPr sz="790"/>
            </a:lvl7pPr>
            <a:lvl8pPr marL="1800860" indent="0">
              <a:buNone/>
              <a:defRPr sz="790"/>
            </a:lvl8pPr>
            <a:lvl9pPr marL="2058035" indent="0">
              <a:buNone/>
              <a:defRPr sz="790"/>
            </a:lvl9pPr>
          </a:lstStyle>
          <a:p>
            <a:pPr lvl="0" fontAlgn="base"/>
            <a:r>
              <a:rPr lang="zh-CN" altLang="en-US" sz="1125"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10" y="206015"/>
            <a:ext cx="2057403" cy="438941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1" y="206015"/>
            <a:ext cx="6052939" cy="4389418"/>
          </a:xfrm>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2" y="841921"/>
            <a:ext cx="6858010" cy="1791016"/>
          </a:xfrm>
        </p:spPr>
        <p:txBody>
          <a:bodyPr anchor="b"/>
          <a:lstStyle>
            <a:lvl1pPr algn="ctr">
              <a:defRPr sz="3375"/>
            </a:lvl1pPr>
          </a:lstStyle>
          <a:p>
            <a:pPr fontAlgn="base"/>
            <a:r>
              <a:rPr lang="zh-CN" altLang="en-US" sz="3375"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143002" y="2702005"/>
            <a:ext cx="6858010" cy="1242041"/>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860" indent="0" algn="ctr">
              <a:buNone/>
              <a:defRPr sz="900"/>
            </a:lvl8pPr>
            <a:lvl9pPr marL="2058035" indent="0" algn="ctr">
              <a:buNone/>
              <a:defRPr sz="900"/>
            </a:lvl9pPr>
          </a:lstStyle>
          <a:p>
            <a:pPr fontAlgn="base"/>
            <a:r>
              <a:rPr lang="zh-CN" altLang="en-US" sz="1350"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530"/>
            <a:ext cx="7886712" cy="2139930"/>
          </a:xfrm>
        </p:spPr>
        <p:txBody>
          <a:bodyPr anchor="b"/>
          <a:lstStyle>
            <a:lvl1pPr>
              <a:defRPr sz="3375"/>
            </a:lvl1pPr>
          </a:lstStyle>
          <a:p>
            <a:pPr fontAlgn="base"/>
            <a:r>
              <a:rPr lang="zh-CN" altLang="en-US" sz="3375"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3442705"/>
            <a:ext cx="7886712" cy="1125339"/>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860" indent="0">
              <a:buNone/>
              <a:defRPr sz="900">
                <a:solidFill>
                  <a:schemeClr val="tx1">
                    <a:tint val="75000"/>
                  </a:schemeClr>
                </a:solidFill>
              </a:defRPr>
            </a:lvl8pPr>
            <a:lvl9pPr marL="2058035" indent="0">
              <a:buNone/>
              <a:defRPr sz="900">
                <a:solidFill>
                  <a:schemeClr val="tx1">
                    <a:tint val="75000"/>
                  </a:schemeClr>
                </a:solidFill>
              </a:defRPr>
            </a:lvl9pPr>
          </a:lstStyle>
          <a:p>
            <a:pPr lvl="0" fontAlgn="base"/>
            <a:r>
              <a:rPr lang="zh-CN" altLang="en-US" sz="1350"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1"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303"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2" y="273892"/>
            <a:ext cx="7886712" cy="994348"/>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2" y="1334064"/>
            <a:ext cx="3655186"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90082" y="1999387"/>
            <a:ext cx="3655186"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11" y="1334064"/>
            <a:ext cx="3673187"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92711" y="1999387"/>
            <a:ext cx="3673187"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lstStyle/>
          <a:p>
            <a:pPr lvl="0" fontAlgn="base"/>
            <a:endParaRPr lang="zh-CN" altLang="en-US" strike="noStrike" noProof="1"/>
          </a:p>
        </p:txBody>
      </p:sp>
      <p:sp>
        <p:nvSpPr>
          <p:cNvPr id="8" name="页脚占位符 7"/>
          <p:cNvSpPr>
            <a:spLocks noGrp="1"/>
          </p:cNvSpPr>
          <p:nvPr>
            <p:ph type="ftr" sz="quarter" idx="11"/>
          </p:nvPr>
        </p:nvSpPr>
        <p:spPr/>
        <p:txBody>
          <a:bodyPr/>
          <a:lstStyle/>
          <a:p>
            <a:pPr lvl="0" fontAlgn="base"/>
            <a:endParaRPr lang="zh-CN" strike="noStrike" noProof="1"/>
          </a:p>
        </p:txBody>
      </p:sp>
      <p:sp>
        <p:nvSpPr>
          <p:cNvPr id="9" name="灯片编号占位符 8"/>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2" y="273892"/>
            <a:ext cx="7886712" cy="994348"/>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2" y="1334064"/>
            <a:ext cx="3655186"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90082" y="1999387"/>
            <a:ext cx="3655186"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11" y="1334064"/>
            <a:ext cx="3673187"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92711" y="1999387"/>
            <a:ext cx="3673187"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lstStyle/>
          <a:p>
            <a:pPr lvl="0" fontAlgn="base"/>
            <a:endParaRPr lang="zh-CN" altLang="en-US" strike="noStrike" noProof="1"/>
          </a:p>
        </p:txBody>
      </p:sp>
      <p:sp>
        <p:nvSpPr>
          <p:cNvPr id="8" name="页脚占位符 7"/>
          <p:cNvSpPr>
            <a:spLocks noGrp="1"/>
          </p:cNvSpPr>
          <p:nvPr>
            <p:ph type="ftr" sz="quarter" idx="11"/>
          </p:nvPr>
        </p:nvSpPr>
        <p:spPr/>
        <p:txBody>
          <a:bodyPr/>
          <a:lstStyle/>
          <a:p>
            <a:pPr lvl="0" fontAlgn="base"/>
            <a:endParaRPr lang="zh-CN" strike="noStrike" noProof="1"/>
          </a:p>
        </p:txBody>
      </p:sp>
      <p:sp>
        <p:nvSpPr>
          <p:cNvPr id="9" name="灯片编号占位符 8"/>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lstStyle/>
          <a:p>
            <a:pPr lvl="0" fontAlgn="base"/>
            <a:endParaRPr lang="zh-CN" altLang="en-US" strike="noStrike" noProof="1"/>
          </a:p>
        </p:txBody>
      </p:sp>
      <p:sp>
        <p:nvSpPr>
          <p:cNvPr id="4" name="页脚占位符 3"/>
          <p:cNvSpPr>
            <a:spLocks noGrp="1"/>
          </p:cNvSpPr>
          <p:nvPr>
            <p:ph type="ftr" sz="quarter" idx="11"/>
          </p:nvPr>
        </p:nvSpPr>
        <p:spPr/>
        <p:txBody>
          <a:bodyPr/>
          <a:lstStyle/>
          <a:p>
            <a:pPr lvl="0" fontAlgn="base"/>
            <a:endParaRPr lang="zh-CN" strike="noStrike" noProof="1"/>
          </a:p>
        </p:txBody>
      </p:sp>
      <p:sp>
        <p:nvSpPr>
          <p:cNvPr id="5" name="灯片编号占位符 4"/>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p>
        </p:txBody>
      </p:sp>
      <p:sp>
        <p:nvSpPr>
          <p:cNvPr id="3" name="页脚占位符 2"/>
          <p:cNvSpPr>
            <a:spLocks noGrp="1"/>
          </p:cNvSpPr>
          <p:nvPr>
            <p:ph type="ftr" sz="quarter" idx="11"/>
          </p:nvPr>
        </p:nvSpPr>
        <p:spPr/>
        <p:txBody>
          <a:bodyPr/>
          <a:lstStyle/>
          <a:p>
            <a:pPr lvl="0" fontAlgn="base"/>
            <a:endParaRPr lang="zh-CN" strike="noStrike" noProof="1"/>
          </a:p>
        </p:txBody>
      </p:sp>
      <p:sp>
        <p:nvSpPr>
          <p:cNvPr id="4" name="灯片编号占位符 3"/>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2949182"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7" y="740699"/>
            <a:ext cx="4629157" cy="3655864"/>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fontAlgn="base"/>
            <a:r>
              <a:rPr lang="zh-CN" altLang="en-US" strike="noStrike" noProof="1" smtClean="0"/>
              <a:t>单击此处编辑母版文本样式</a:t>
            </a:r>
          </a:p>
          <a:p>
            <a:pPr lvl="1" fontAlgn="base"/>
            <a:r>
              <a:rPr lang="zh-CN" altLang="en-US" sz="1575" strike="noStrike" noProof="1" smtClean="0"/>
              <a:t>第二级</a:t>
            </a:r>
            <a:endParaRPr lang="zh-CN" altLang="en-US" strike="noStrike" noProof="1" smtClean="0"/>
          </a:p>
          <a:p>
            <a:pPr lvl="2" fontAlgn="base"/>
            <a:r>
              <a:rPr lang="zh-CN" altLang="en-US" sz="1350" strike="noStrike" noProof="1" smtClean="0"/>
              <a:t>第三级</a:t>
            </a:r>
            <a:endParaRPr lang="zh-CN" altLang="en-US" strike="noStrike" noProof="1" smtClean="0"/>
          </a:p>
          <a:p>
            <a:pPr lvl="3" fontAlgn="base"/>
            <a:r>
              <a:rPr lang="zh-CN" altLang="en-US" sz="1125" strike="noStrike" noProof="1" smtClean="0"/>
              <a:t>第四级</a:t>
            </a:r>
            <a:endParaRPr lang="zh-CN" altLang="en-US" strike="noStrike" noProof="1" smtClean="0"/>
          </a:p>
          <a:p>
            <a:pPr lvl="4" fontAlgn="base"/>
            <a:r>
              <a:rPr lang="zh-CN" altLang="en-US" sz="1125" strike="noStrike" noProof="1" smtClean="0"/>
              <a:t>第五级</a:t>
            </a:r>
            <a:endParaRPr lang="zh-CN" altLang="en-US" strike="noStrike" noProof="1"/>
          </a:p>
        </p:txBody>
      </p:sp>
      <p:sp>
        <p:nvSpPr>
          <p:cNvPr id="4" name="文本占位符 3"/>
          <p:cNvSpPr>
            <a:spLocks noGrp="1"/>
          </p:cNvSpPr>
          <p:nvPr>
            <p:ph type="body" sz="half" idx="2"/>
          </p:nvPr>
        </p:nvSpPr>
        <p:spPr>
          <a:xfrm>
            <a:off x="629842" y="1543322"/>
            <a:ext cx="2949182" cy="2859196"/>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860" indent="0">
              <a:buNone/>
              <a:defRPr sz="565"/>
            </a:lvl8pPr>
            <a:lvl9pPr marL="2058035" indent="0">
              <a:buNone/>
              <a:defRPr sz="565"/>
            </a:lvl9pPr>
          </a:lstStyle>
          <a:p>
            <a:pPr lvl="0" fontAlgn="base"/>
            <a:r>
              <a:rPr lang="zh-CN" altLang="en-US" strike="noStrike" noProof="1" smtClean="0"/>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3124016"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7" y="342961"/>
            <a:ext cx="4629157" cy="4053603"/>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860" indent="0">
              <a:buNone/>
              <a:defRPr sz="1125"/>
            </a:lvl8pPr>
            <a:lvl9pPr marL="2058035" indent="0">
              <a:buNone/>
              <a:defRPr sz="1125"/>
            </a:lvl9pPr>
          </a:lstStyle>
          <a:p>
            <a:pPr fontAlgn="base"/>
            <a:endParaRPr lang="zh-CN" altLang="en-US" strike="noStrike" noProof="1"/>
          </a:p>
        </p:txBody>
      </p:sp>
      <p:sp>
        <p:nvSpPr>
          <p:cNvPr id="4" name="文本占位符 3"/>
          <p:cNvSpPr>
            <a:spLocks noGrp="1"/>
          </p:cNvSpPr>
          <p:nvPr>
            <p:ph type="body" sz="half" idx="2"/>
          </p:nvPr>
        </p:nvSpPr>
        <p:spPr>
          <a:xfrm>
            <a:off x="629842" y="1543322"/>
            <a:ext cx="3124016" cy="2859196"/>
          </a:xfrm>
        </p:spPr>
        <p:txBody>
          <a:bodyPr/>
          <a:lstStyle>
            <a:lvl1pPr marL="0" indent="0">
              <a:buNone/>
              <a:defRPr sz="1125"/>
            </a:lvl1pPr>
            <a:lvl2pPr marL="257175" indent="0">
              <a:buNone/>
              <a:defRPr sz="1015"/>
            </a:lvl2pPr>
            <a:lvl3pPr marL="514350" indent="0">
              <a:buNone/>
              <a:defRPr sz="900"/>
            </a:lvl3pPr>
            <a:lvl4pPr marL="771525" indent="0">
              <a:buNone/>
              <a:defRPr sz="790"/>
            </a:lvl4pPr>
            <a:lvl5pPr marL="1028700" indent="0">
              <a:buNone/>
              <a:defRPr sz="790"/>
            </a:lvl5pPr>
            <a:lvl6pPr marL="1285875" indent="0">
              <a:buNone/>
              <a:defRPr sz="790"/>
            </a:lvl6pPr>
            <a:lvl7pPr marL="1543050" indent="0">
              <a:buNone/>
              <a:defRPr sz="790"/>
            </a:lvl7pPr>
            <a:lvl8pPr marL="1800860" indent="0">
              <a:buNone/>
              <a:defRPr sz="790"/>
            </a:lvl8pPr>
            <a:lvl9pPr marL="2058035" indent="0">
              <a:buNone/>
              <a:defRPr sz="790"/>
            </a:lvl9pPr>
          </a:lstStyle>
          <a:p>
            <a:pPr lvl="0" fontAlgn="base"/>
            <a:r>
              <a:rPr lang="zh-CN" altLang="en-US" sz="1125"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10" y="206015"/>
            <a:ext cx="2057403" cy="438941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1" y="206015"/>
            <a:ext cx="6052939" cy="4389418"/>
          </a:xfrm>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2" y="841921"/>
            <a:ext cx="6858010" cy="1791016"/>
          </a:xfrm>
        </p:spPr>
        <p:txBody>
          <a:bodyPr anchor="b"/>
          <a:lstStyle>
            <a:lvl1pPr algn="ctr">
              <a:defRPr sz="3375"/>
            </a:lvl1pPr>
          </a:lstStyle>
          <a:p>
            <a:pPr fontAlgn="base"/>
            <a:r>
              <a:rPr lang="zh-CN" altLang="en-US" sz="3375"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143002" y="2702005"/>
            <a:ext cx="6858010" cy="1242041"/>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860" indent="0" algn="ctr">
              <a:buNone/>
              <a:defRPr sz="900"/>
            </a:lvl8pPr>
            <a:lvl9pPr marL="2058035" indent="0" algn="ctr">
              <a:buNone/>
              <a:defRPr sz="900"/>
            </a:lvl9pPr>
          </a:lstStyle>
          <a:p>
            <a:pPr fontAlgn="base"/>
            <a:r>
              <a:rPr lang="zh-CN" altLang="en-US" sz="1350"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530"/>
            <a:ext cx="7886712" cy="2139930"/>
          </a:xfrm>
        </p:spPr>
        <p:txBody>
          <a:bodyPr anchor="b"/>
          <a:lstStyle>
            <a:lvl1pPr>
              <a:defRPr sz="3375"/>
            </a:lvl1pPr>
          </a:lstStyle>
          <a:p>
            <a:pPr fontAlgn="base"/>
            <a:r>
              <a:rPr lang="zh-CN" altLang="en-US" sz="3375"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3442705"/>
            <a:ext cx="7886712" cy="1125339"/>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860" indent="0">
              <a:buNone/>
              <a:defRPr sz="900">
                <a:solidFill>
                  <a:schemeClr val="tx1">
                    <a:tint val="75000"/>
                  </a:schemeClr>
                </a:solidFill>
              </a:defRPr>
            </a:lvl8pPr>
            <a:lvl9pPr marL="2058035" indent="0">
              <a:buNone/>
              <a:defRPr sz="900">
                <a:solidFill>
                  <a:schemeClr val="tx1">
                    <a:tint val="75000"/>
                  </a:schemeClr>
                </a:solidFill>
              </a:defRPr>
            </a:lvl9pPr>
          </a:lstStyle>
          <a:p>
            <a:pPr lvl="0" fontAlgn="base"/>
            <a:r>
              <a:rPr lang="zh-CN" altLang="en-US" sz="1350"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1"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303" y="1200362"/>
            <a:ext cx="4032510" cy="3395071"/>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lstStyle/>
          <a:p>
            <a:pPr lvl="0" fontAlgn="base"/>
            <a:endParaRPr lang="zh-CN" altLang="en-US" strike="noStrike" noProof="1"/>
          </a:p>
        </p:txBody>
      </p:sp>
      <p:sp>
        <p:nvSpPr>
          <p:cNvPr id="4" name="页脚占位符 3"/>
          <p:cNvSpPr>
            <a:spLocks noGrp="1"/>
          </p:cNvSpPr>
          <p:nvPr>
            <p:ph type="ftr" sz="quarter" idx="11"/>
          </p:nvPr>
        </p:nvSpPr>
        <p:spPr/>
        <p:txBody>
          <a:bodyPr/>
          <a:lstStyle/>
          <a:p>
            <a:pPr lvl="0" fontAlgn="base"/>
            <a:endParaRPr lang="zh-CN" strike="noStrike" noProof="1"/>
          </a:p>
        </p:txBody>
      </p:sp>
      <p:sp>
        <p:nvSpPr>
          <p:cNvPr id="5" name="灯片编号占位符 4"/>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2" y="273892"/>
            <a:ext cx="7886712" cy="994348"/>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2" y="1334064"/>
            <a:ext cx="3655186"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90082" y="1999387"/>
            <a:ext cx="3655186"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11" y="1334064"/>
            <a:ext cx="3673187" cy="618043"/>
          </a:xfrm>
        </p:spPr>
        <p:txBody>
          <a:bodyPr anchor="ctr" anchorCtr="0"/>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860" indent="0">
              <a:buNone/>
              <a:defRPr sz="1015"/>
            </a:lvl8pPr>
            <a:lvl9pPr marL="2058035" indent="0">
              <a:buNone/>
              <a:defRPr sz="1015"/>
            </a:lvl9pPr>
          </a:lstStyle>
          <a:p>
            <a:pPr lvl="0" fontAlgn="base"/>
            <a:r>
              <a:rPr lang="zh-CN" altLang="en-US" sz="1575"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92711" y="1999387"/>
            <a:ext cx="3673187" cy="2643680"/>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lstStyle/>
          <a:p>
            <a:pPr lvl="0" fontAlgn="base"/>
            <a:endParaRPr lang="zh-CN" altLang="en-US" strike="noStrike" noProof="1"/>
          </a:p>
        </p:txBody>
      </p:sp>
      <p:sp>
        <p:nvSpPr>
          <p:cNvPr id="8" name="页脚占位符 7"/>
          <p:cNvSpPr>
            <a:spLocks noGrp="1"/>
          </p:cNvSpPr>
          <p:nvPr>
            <p:ph type="ftr" sz="quarter" idx="11"/>
          </p:nvPr>
        </p:nvSpPr>
        <p:spPr/>
        <p:txBody>
          <a:bodyPr/>
          <a:lstStyle/>
          <a:p>
            <a:pPr lvl="0" fontAlgn="base"/>
            <a:endParaRPr lang="zh-CN" strike="noStrike" noProof="1"/>
          </a:p>
        </p:txBody>
      </p:sp>
      <p:sp>
        <p:nvSpPr>
          <p:cNvPr id="9" name="灯片编号占位符 8"/>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lstStyle/>
          <a:p>
            <a:pPr lvl="0" fontAlgn="base"/>
            <a:endParaRPr lang="zh-CN" altLang="en-US" strike="noStrike" noProof="1"/>
          </a:p>
        </p:txBody>
      </p:sp>
      <p:sp>
        <p:nvSpPr>
          <p:cNvPr id="4" name="页脚占位符 3"/>
          <p:cNvSpPr>
            <a:spLocks noGrp="1"/>
          </p:cNvSpPr>
          <p:nvPr>
            <p:ph type="ftr" sz="quarter" idx="11"/>
          </p:nvPr>
        </p:nvSpPr>
        <p:spPr/>
        <p:txBody>
          <a:bodyPr/>
          <a:lstStyle/>
          <a:p>
            <a:pPr lvl="0" fontAlgn="base"/>
            <a:endParaRPr lang="zh-CN" strike="noStrike" noProof="1"/>
          </a:p>
        </p:txBody>
      </p:sp>
      <p:sp>
        <p:nvSpPr>
          <p:cNvPr id="5" name="灯片编号占位符 4"/>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p>
        </p:txBody>
      </p:sp>
      <p:sp>
        <p:nvSpPr>
          <p:cNvPr id="3" name="页脚占位符 2"/>
          <p:cNvSpPr>
            <a:spLocks noGrp="1"/>
          </p:cNvSpPr>
          <p:nvPr>
            <p:ph type="ftr" sz="quarter" idx="11"/>
          </p:nvPr>
        </p:nvSpPr>
        <p:spPr/>
        <p:txBody>
          <a:bodyPr/>
          <a:lstStyle/>
          <a:p>
            <a:pPr lvl="0" fontAlgn="base"/>
            <a:endParaRPr lang="zh-CN" strike="noStrike" noProof="1"/>
          </a:p>
        </p:txBody>
      </p:sp>
      <p:sp>
        <p:nvSpPr>
          <p:cNvPr id="4" name="灯片编号占位符 3"/>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2949182"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7" y="740699"/>
            <a:ext cx="4629157" cy="3655864"/>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fontAlgn="base"/>
            <a:r>
              <a:rPr lang="zh-CN" altLang="en-US" strike="noStrike" noProof="1" smtClean="0"/>
              <a:t>单击此处编辑母版文本样式</a:t>
            </a:r>
          </a:p>
          <a:p>
            <a:pPr lvl="1" fontAlgn="base"/>
            <a:r>
              <a:rPr lang="zh-CN" altLang="en-US" sz="1575" strike="noStrike" noProof="1" smtClean="0"/>
              <a:t>第二级</a:t>
            </a:r>
            <a:endParaRPr lang="zh-CN" altLang="en-US" strike="noStrike" noProof="1" smtClean="0"/>
          </a:p>
          <a:p>
            <a:pPr lvl="2" fontAlgn="base"/>
            <a:r>
              <a:rPr lang="zh-CN" altLang="en-US" sz="1350" strike="noStrike" noProof="1" smtClean="0"/>
              <a:t>第三级</a:t>
            </a:r>
            <a:endParaRPr lang="zh-CN" altLang="en-US" strike="noStrike" noProof="1" smtClean="0"/>
          </a:p>
          <a:p>
            <a:pPr lvl="3" fontAlgn="base"/>
            <a:r>
              <a:rPr lang="zh-CN" altLang="en-US" sz="1125" strike="noStrike" noProof="1" smtClean="0"/>
              <a:t>第四级</a:t>
            </a:r>
            <a:endParaRPr lang="zh-CN" altLang="en-US" strike="noStrike" noProof="1" smtClean="0"/>
          </a:p>
          <a:p>
            <a:pPr lvl="4" fontAlgn="base"/>
            <a:r>
              <a:rPr lang="zh-CN" altLang="en-US" sz="1125" strike="noStrike" noProof="1" smtClean="0"/>
              <a:t>第五级</a:t>
            </a:r>
            <a:endParaRPr lang="zh-CN" altLang="en-US" strike="noStrike" noProof="1"/>
          </a:p>
        </p:txBody>
      </p:sp>
      <p:sp>
        <p:nvSpPr>
          <p:cNvPr id="4" name="文本占位符 3"/>
          <p:cNvSpPr>
            <a:spLocks noGrp="1"/>
          </p:cNvSpPr>
          <p:nvPr>
            <p:ph type="body" sz="half" idx="2"/>
          </p:nvPr>
        </p:nvSpPr>
        <p:spPr>
          <a:xfrm>
            <a:off x="629842" y="1543322"/>
            <a:ext cx="2949182" cy="2859196"/>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860" indent="0">
              <a:buNone/>
              <a:defRPr sz="565"/>
            </a:lvl8pPr>
            <a:lvl9pPr marL="2058035" indent="0">
              <a:buNone/>
              <a:defRPr sz="565"/>
            </a:lvl9pPr>
          </a:lstStyle>
          <a:p>
            <a:pPr lvl="0" fontAlgn="base"/>
            <a:r>
              <a:rPr lang="zh-CN" altLang="en-US" strike="noStrike" noProof="1" smtClean="0"/>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3124016"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7" y="342961"/>
            <a:ext cx="4629157" cy="4053603"/>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860" indent="0">
              <a:buNone/>
              <a:defRPr sz="1125"/>
            </a:lvl8pPr>
            <a:lvl9pPr marL="2058035" indent="0">
              <a:buNone/>
              <a:defRPr sz="1125"/>
            </a:lvl9pPr>
          </a:lstStyle>
          <a:p>
            <a:pPr fontAlgn="base"/>
            <a:endParaRPr lang="zh-CN" altLang="en-US" strike="noStrike" noProof="1"/>
          </a:p>
        </p:txBody>
      </p:sp>
      <p:sp>
        <p:nvSpPr>
          <p:cNvPr id="4" name="文本占位符 3"/>
          <p:cNvSpPr>
            <a:spLocks noGrp="1"/>
          </p:cNvSpPr>
          <p:nvPr>
            <p:ph type="body" sz="half" idx="2"/>
          </p:nvPr>
        </p:nvSpPr>
        <p:spPr>
          <a:xfrm>
            <a:off x="629842" y="1543322"/>
            <a:ext cx="3124016" cy="2859196"/>
          </a:xfrm>
        </p:spPr>
        <p:txBody>
          <a:bodyPr/>
          <a:lstStyle>
            <a:lvl1pPr marL="0" indent="0">
              <a:buNone/>
              <a:defRPr sz="1125"/>
            </a:lvl1pPr>
            <a:lvl2pPr marL="257175" indent="0">
              <a:buNone/>
              <a:defRPr sz="1015"/>
            </a:lvl2pPr>
            <a:lvl3pPr marL="514350" indent="0">
              <a:buNone/>
              <a:defRPr sz="900"/>
            </a:lvl3pPr>
            <a:lvl4pPr marL="771525" indent="0">
              <a:buNone/>
              <a:defRPr sz="790"/>
            </a:lvl4pPr>
            <a:lvl5pPr marL="1028700" indent="0">
              <a:buNone/>
              <a:defRPr sz="790"/>
            </a:lvl5pPr>
            <a:lvl6pPr marL="1285875" indent="0">
              <a:buNone/>
              <a:defRPr sz="790"/>
            </a:lvl6pPr>
            <a:lvl7pPr marL="1543050" indent="0">
              <a:buNone/>
              <a:defRPr sz="790"/>
            </a:lvl7pPr>
            <a:lvl8pPr marL="1800860" indent="0">
              <a:buNone/>
              <a:defRPr sz="790"/>
            </a:lvl8pPr>
            <a:lvl9pPr marL="2058035" indent="0">
              <a:buNone/>
              <a:defRPr sz="790"/>
            </a:lvl9pPr>
          </a:lstStyle>
          <a:p>
            <a:pPr lvl="0" fontAlgn="base"/>
            <a:r>
              <a:rPr lang="zh-CN" altLang="en-US" sz="1125"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10" y="206015"/>
            <a:ext cx="2057403" cy="438941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1" y="206015"/>
            <a:ext cx="6052939" cy="4389418"/>
          </a:xfrm>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p>
        </p:txBody>
      </p:sp>
      <p:sp>
        <p:nvSpPr>
          <p:cNvPr id="5" name="页脚占位符 4"/>
          <p:cNvSpPr>
            <a:spLocks noGrp="1"/>
          </p:cNvSpPr>
          <p:nvPr>
            <p:ph type="ftr" sz="quarter" idx="11"/>
          </p:nvPr>
        </p:nvSpPr>
        <p:spPr/>
        <p:txBody>
          <a:bodyPr/>
          <a:lstStyle/>
          <a:p>
            <a:pPr lvl="0" fontAlgn="base"/>
            <a:endParaRPr lang="zh-CN" strike="noStrike" noProof="1"/>
          </a:p>
        </p:txBody>
      </p:sp>
      <p:sp>
        <p:nvSpPr>
          <p:cNvPr id="6" name="灯片编号占位符 5"/>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p>
        </p:txBody>
      </p:sp>
      <p:sp>
        <p:nvSpPr>
          <p:cNvPr id="3" name="页脚占位符 2"/>
          <p:cNvSpPr>
            <a:spLocks noGrp="1"/>
          </p:cNvSpPr>
          <p:nvPr>
            <p:ph type="ftr" sz="quarter" idx="11"/>
          </p:nvPr>
        </p:nvSpPr>
        <p:spPr/>
        <p:txBody>
          <a:bodyPr/>
          <a:lstStyle/>
          <a:p>
            <a:pPr lvl="0" fontAlgn="base"/>
            <a:endParaRPr lang="zh-CN" strike="noStrike" noProof="1"/>
          </a:p>
        </p:txBody>
      </p:sp>
      <p:sp>
        <p:nvSpPr>
          <p:cNvPr id="4" name="灯片编号占位符 3"/>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2949182"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7" y="740699"/>
            <a:ext cx="4629157" cy="3655864"/>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fontAlgn="base"/>
            <a:r>
              <a:rPr lang="zh-CN" altLang="en-US" strike="noStrike" noProof="1" smtClean="0"/>
              <a:t>单击此处编辑母版文本样式</a:t>
            </a:r>
          </a:p>
          <a:p>
            <a:pPr lvl="1" fontAlgn="base"/>
            <a:r>
              <a:rPr lang="zh-CN" altLang="en-US" sz="1575" strike="noStrike" noProof="1" smtClean="0"/>
              <a:t>第二级</a:t>
            </a:r>
            <a:endParaRPr lang="zh-CN" altLang="en-US" strike="noStrike" noProof="1" smtClean="0"/>
          </a:p>
          <a:p>
            <a:pPr lvl="2" fontAlgn="base"/>
            <a:r>
              <a:rPr lang="zh-CN" altLang="en-US" sz="1350" strike="noStrike" noProof="1" smtClean="0"/>
              <a:t>第三级</a:t>
            </a:r>
            <a:endParaRPr lang="zh-CN" altLang="en-US" strike="noStrike" noProof="1" smtClean="0"/>
          </a:p>
          <a:p>
            <a:pPr lvl="3" fontAlgn="base"/>
            <a:r>
              <a:rPr lang="zh-CN" altLang="en-US" sz="1125" strike="noStrike" noProof="1" smtClean="0"/>
              <a:t>第四级</a:t>
            </a:r>
            <a:endParaRPr lang="zh-CN" altLang="en-US" strike="noStrike" noProof="1" smtClean="0"/>
          </a:p>
          <a:p>
            <a:pPr lvl="4" fontAlgn="base"/>
            <a:r>
              <a:rPr lang="zh-CN" altLang="en-US" sz="1125" strike="noStrike" noProof="1" smtClean="0"/>
              <a:t>第五级</a:t>
            </a:r>
            <a:endParaRPr lang="zh-CN" altLang="en-US" strike="noStrike" noProof="1"/>
          </a:p>
        </p:txBody>
      </p:sp>
      <p:sp>
        <p:nvSpPr>
          <p:cNvPr id="4" name="文本占位符 3"/>
          <p:cNvSpPr>
            <a:spLocks noGrp="1"/>
          </p:cNvSpPr>
          <p:nvPr>
            <p:ph type="body" sz="half" idx="2"/>
          </p:nvPr>
        </p:nvSpPr>
        <p:spPr>
          <a:xfrm>
            <a:off x="629842" y="1543322"/>
            <a:ext cx="2949182" cy="2859196"/>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860" indent="0">
              <a:buNone/>
              <a:defRPr sz="565"/>
            </a:lvl8pPr>
            <a:lvl9pPr marL="2058035" indent="0">
              <a:buNone/>
              <a:defRPr sz="565"/>
            </a:lvl9pPr>
          </a:lstStyle>
          <a:p>
            <a:pPr lvl="0" fontAlgn="base"/>
            <a:r>
              <a:rPr lang="zh-CN" altLang="en-US" strike="noStrike" noProof="1" smtClean="0"/>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3124016" cy="1200362"/>
          </a:xfrm>
        </p:spPr>
        <p:txBody>
          <a:bodyPr anchor="b"/>
          <a:lstStyle>
            <a:lvl1pPr>
              <a:defRPr sz="18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7" y="342961"/>
            <a:ext cx="4629157" cy="4053603"/>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860" indent="0">
              <a:buNone/>
              <a:defRPr sz="1125"/>
            </a:lvl8pPr>
            <a:lvl9pPr marL="2058035" indent="0">
              <a:buNone/>
              <a:defRPr sz="1125"/>
            </a:lvl9pPr>
          </a:lstStyle>
          <a:p>
            <a:pPr fontAlgn="base"/>
            <a:endParaRPr lang="zh-CN" altLang="en-US" strike="noStrike" noProof="1"/>
          </a:p>
        </p:txBody>
      </p:sp>
      <p:sp>
        <p:nvSpPr>
          <p:cNvPr id="4" name="文本占位符 3"/>
          <p:cNvSpPr>
            <a:spLocks noGrp="1"/>
          </p:cNvSpPr>
          <p:nvPr>
            <p:ph type="body" sz="half" idx="2"/>
          </p:nvPr>
        </p:nvSpPr>
        <p:spPr>
          <a:xfrm>
            <a:off x="629842" y="1543322"/>
            <a:ext cx="3124016" cy="2859196"/>
          </a:xfrm>
        </p:spPr>
        <p:txBody>
          <a:bodyPr/>
          <a:lstStyle>
            <a:lvl1pPr marL="0" indent="0">
              <a:buNone/>
              <a:defRPr sz="1125"/>
            </a:lvl1pPr>
            <a:lvl2pPr marL="257175" indent="0">
              <a:buNone/>
              <a:defRPr sz="1015"/>
            </a:lvl2pPr>
            <a:lvl3pPr marL="514350" indent="0">
              <a:buNone/>
              <a:defRPr sz="900"/>
            </a:lvl3pPr>
            <a:lvl4pPr marL="771525" indent="0">
              <a:buNone/>
              <a:defRPr sz="790"/>
            </a:lvl4pPr>
            <a:lvl5pPr marL="1028700" indent="0">
              <a:buNone/>
              <a:defRPr sz="790"/>
            </a:lvl5pPr>
            <a:lvl6pPr marL="1285875" indent="0">
              <a:buNone/>
              <a:defRPr sz="790"/>
            </a:lvl6pPr>
            <a:lvl7pPr marL="1543050" indent="0">
              <a:buNone/>
              <a:defRPr sz="790"/>
            </a:lvl7pPr>
            <a:lvl8pPr marL="1800860" indent="0">
              <a:buNone/>
              <a:defRPr sz="790"/>
            </a:lvl8pPr>
            <a:lvl9pPr marL="2058035" indent="0">
              <a:buNone/>
              <a:defRPr sz="790"/>
            </a:lvl9pPr>
          </a:lstStyle>
          <a:p>
            <a:pPr lvl="0" fontAlgn="base"/>
            <a:r>
              <a:rPr lang="zh-CN" altLang="en-US" sz="1125"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lstStyle/>
          <a:p>
            <a:pPr lvl="0" fontAlgn="base"/>
            <a:endParaRPr lang="zh-CN" altLang="en-US" strike="noStrike" noProof="1"/>
          </a:p>
        </p:txBody>
      </p:sp>
      <p:sp>
        <p:nvSpPr>
          <p:cNvPr id="6" name="页脚占位符 5"/>
          <p:cNvSpPr>
            <a:spLocks noGrp="1"/>
          </p:cNvSpPr>
          <p:nvPr>
            <p:ph type="ftr" sz="quarter" idx="11"/>
          </p:nvPr>
        </p:nvSpPr>
        <p:spPr/>
        <p:txBody>
          <a:bodyPr/>
          <a:lstStyle/>
          <a:p>
            <a:pPr lvl="0" fontAlgn="base"/>
            <a:endParaRPr lang="zh-CN" strike="noStrike" noProof="1"/>
          </a:p>
        </p:txBody>
      </p:sp>
      <p:sp>
        <p:nvSpPr>
          <p:cNvPr id="7" name="灯片编号占位符 6"/>
          <p:cNvSpPr>
            <a:spLocks noGrp="1"/>
          </p:cNvSpPr>
          <p:nvPr>
            <p:ph type="sldNum" sz="quarter" idx="12"/>
          </p:nvPr>
        </p:nvSpPr>
        <p:spPr/>
        <p:txBody>
          <a:body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 1025"/>
          <p:cNvSpPr>
            <a:spLocks noGrp="1"/>
          </p:cNvSpPr>
          <p:nvPr>
            <p:ph type="title"/>
          </p:nvPr>
        </p:nvSpPr>
        <p:spPr>
          <a:xfrm>
            <a:off x="457200" y="206375"/>
            <a:ext cx="8229600" cy="857250"/>
          </a:xfrm>
          <a:prstGeom prst="rect">
            <a:avLst/>
          </a:prstGeom>
          <a:noFill/>
          <a:ln w="9525">
            <a:noFill/>
          </a:ln>
        </p:spPr>
        <p:txBody>
          <a:bodyPr anchor="ctr"/>
          <a:lstStyle/>
          <a:p>
            <a:pPr lvl="0"/>
            <a:r>
              <a:rPr lang="zh-CN" altLang="en-US"/>
              <a:t>单击此处编辑母版标题样式</a:t>
            </a:r>
          </a:p>
        </p:txBody>
      </p:sp>
      <p:sp>
        <p:nvSpPr>
          <p:cNvPr id="1027" name="文本占位符 1026"/>
          <p:cNvSpPr>
            <a:spLocks noGrp="1"/>
          </p:cNvSpPr>
          <p:nvPr>
            <p:ph type="body"/>
          </p:nvPr>
        </p:nvSpPr>
        <p:spPr>
          <a:xfrm>
            <a:off x="457200" y="1200150"/>
            <a:ext cx="8229600" cy="3395663"/>
          </a:xfrm>
          <a:prstGeom prst="rect">
            <a:avLst/>
          </a:prstGeom>
          <a:noFill/>
          <a:ln w="9525">
            <a:noFill/>
          </a:ln>
        </p:spPr>
        <p:txBody>
          <a:bodyPr anchor="t"/>
          <a:lstStyle/>
          <a:p>
            <a:pPr lvl="0" indent="-257175"/>
            <a:r>
              <a:rPr lang="zh-CN" altLang="en-US"/>
              <a:t>单击此处编辑母版文本样式</a:t>
            </a:r>
          </a:p>
          <a:p>
            <a:pPr lvl="1" indent="-214630"/>
            <a:r>
              <a:rPr lang="zh-CN" altLang="en-US"/>
              <a:t>第二级</a:t>
            </a:r>
          </a:p>
          <a:p>
            <a:pPr lvl="2" indent="-171450"/>
            <a:r>
              <a:rPr lang="zh-CN" altLang="en-US"/>
              <a:t>第三级</a:t>
            </a:r>
          </a:p>
          <a:p>
            <a:pPr lvl="3" indent="-171450"/>
            <a:r>
              <a:rPr lang="zh-CN" altLang="en-US"/>
              <a:t>第四级</a:t>
            </a:r>
          </a:p>
          <a:p>
            <a:pPr lvl="4" indent="-171450"/>
            <a:r>
              <a:rPr lang="zh-CN" altLang="en-US"/>
              <a:t>第五级</a:t>
            </a:r>
          </a:p>
        </p:txBody>
      </p:sp>
      <p:sp>
        <p:nvSpPr>
          <p:cNvPr id="1028" name="日期占位符 1027"/>
          <p:cNvSpPr>
            <a:spLocks noGrp="1"/>
          </p:cNvSpPr>
          <p:nvPr>
            <p:ph type="dt" sz="half" idx="2"/>
          </p:nvPr>
        </p:nvSpPr>
        <p:spPr>
          <a:xfrm>
            <a:off x="457200" y="4684713"/>
            <a:ext cx="2133600" cy="357188"/>
          </a:xfrm>
          <a:prstGeom prst="rect">
            <a:avLst/>
          </a:prstGeom>
          <a:noFill/>
          <a:ln w="9525">
            <a:noFill/>
            <a:miter/>
          </a:ln>
        </p:spPr>
        <p:txBody>
          <a:bodyPr/>
          <a:lstStyle>
            <a:lvl1pPr>
              <a:defRPr sz="1050">
                <a:ea typeface="Arial Unicode MS" panose="020B0604020202020204" charset="-122"/>
              </a:defRPr>
            </a:lvl1pPr>
          </a:lstStyle>
          <a:p>
            <a:pPr lvl="0" fontAlgn="base"/>
            <a:endParaRPr lang="zh-CN" altLang="en-US" strike="noStrike" noProof="1"/>
          </a:p>
        </p:txBody>
      </p:sp>
      <p:sp>
        <p:nvSpPr>
          <p:cNvPr id="1029" name="页脚占位符 1028"/>
          <p:cNvSpPr>
            <a:spLocks noGrp="1"/>
          </p:cNvSpPr>
          <p:nvPr>
            <p:ph type="ftr" sz="quarter" idx="3"/>
          </p:nvPr>
        </p:nvSpPr>
        <p:spPr>
          <a:xfrm>
            <a:off x="3124200" y="4684713"/>
            <a:ext cx="2895600" cy="357188"/>
          </a:xfrm>
          <a:prstGeom prst="rect">
            <a:avLst/>
          </a:prstGeom>
          <a:noFill/>
          <a:ln w="9525">
            <a:noFill/>
            <a:miter/>
          </a:ln>
        </p:spPr>
        <p:txBody>
          <a:bodyPr/>
          <a:lstStyle>
            <a:lvl1pPr algn="ctr">
              <a:defRPr sz="1050">
                <a:ea typeface="Arial Unicode MS" panose="020B0604020202020204" charset="-122"/>
              </a:defRPr>
            </a:lvl1pPr>
          </a:lstStyle>
          <a:p>
            <a:pPr lvl="0" fontAlgn="base"/>
            <a:endParaRPr lang="zh-CN" strike="noStrike" noProof="1"/>
          </a:p>
        </p:txBody>
      </p:sp>
      <p:sp>
        <p:nvSpPr>
          <p:cNvPr id="1030" name="灯片编号占位符 1029"/>
          <p:cNvSpPr>
            <a:spLocks noGrp="1"/>
          </p:cNvSpPr>
          <p:nvPr>
            <p:ph type="sldNum" sz="quarter" idx="4"/>
          </p:nvPr>
        </p:nvSpPr>
        <p:spPr>
          <a:xfrm>
            <a:off x="6553200" y="4684713"/>
            <a:ext cx="2133600" cy="357188"/>
          </a:xfrm>
          <a:prstGeom prst="rect">
            <a:avLst/>
          </a:prstGeom>
          <a:noFill/>
          <a:ln w="9525">
            <a:noFill/>
            <a:miter/>
          </a:ln>
        </p:spPr>
        <p:txBody>
          <a:bodyPr/>
          <a:lstStyle>
            <a:lvl1pPr algn="r">
              <a:defRPr sz="1050">
                <a:ea typeface="Arial Unicode MS" panose="020B0604020202020204" charset="-122"/>
                <a:cs typeface="Arial Unicode MS" panose="020B0604020202020204" charset="-122"/>
              </a:defRPr>
            </a:lvl1p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685800" eaLnBrk="1" fontAlgn="base" latinLnBrk="0" hangingPunct="1">
        <a:spcBef>
          <a:spcPct val="0"/>
        </a:spcBef>
        <a:spcAft>
          <a:spcPct val="0"/>
        </a:spcAft>
        <a:buClr>
          <a:srgbClr val="000000"/>
        </a:buClr>
        <a:buNone/>
        <a:defRPr sz="3300" b="0" i="0" u="none" kern="1200" baseline="0">
          <a:solidFill>
            <a:schemeClr val="tx2"/>
          </a:solidFill>
          <a:latin typeface="+mj-lt"/>
          <a:ea typeface="Arial Unicode MS" panose="020B0604020202020204" charset="-122"/>
          <a:cs typeface="+mj-cs"/>
        </a:defRPr>
      </a:lvl1pPr>
    </p:titleStyle>
    <p:bodyStyle>
      <a:lvl1pPr marL="257175" lvl="0" indent="-256540" algn="l" defTabSz="685800" eaLnBrk="1" fontAlgn="base" latinLnBrk="0" hangingPunct="1">
        <a:spcBef>
          <a:spcPct val="15000"/>
        </a:spcBef>
        <a:spcAft>
          <a:spcPct val="0"/>
        </a:spcAft>
        <a:buChar char="•"/>
        <a:defRPr sz="2400" b="0" i="0" u="none" kern="1200" baseline="0">
          <a:solidFill>
            <a:schemeClr val="tx1"/>
          </a:solidFill>
          <a:latin typeface="+mn-lt"/>
          <a:ea typeface="Arial Unicode MS" panose="020B0604020202020204" charset="-122"/>
          <a:cs typeface="+mn-cs"/>
        </a:defRPr>
      </a:lvl1pPr>
      <a:lvl2pPr marL="557530" lvl="1" indent="-213995" algn="l" defTabSz="685800" eaLnBrk="1" fontAlgn="base" latinLnBrk="0" hangingPunct="1">
        <a:spcBef>
          <a:spcPct val="15000"/>
        </a:spcBef>
        <a:spcAft>
          <a:spcPct val="0"/>
        </a:spcAft>
        <a:buChar char="–"/>
        <a:defRPr sz="2100" b="0" i="0" u="none" kern="1200" baseline="0">
          <a:solidFill>
            <a:schemeClr val="tx1"/>
          </a:solidFill>
          <a:latin typeface="+mn-lt"/>
          <a:ea typeface="Arial Unicode MS" panose="020B0604020202020204" charset="-122"/>
          <a:cs typeface="+mn-cs"/>
        </a:defRPr>
      </a:lvl2pPr>
      <a:lvl3pPr marL="857250" lvl="2" indent="-170815" algn="l" defTabSz="685800" eaLnBrk="1" fontAlgn="base" latinLnBrk="0" hangingPunct="1">
        <a:spcBef>
          <a:spcPct val="15000"/>
        </a:spcBef>
        <a:spcAft>
          <a:spcPct val="0"/>
        </a:spcAft>
        <a:buChar char="•"/>
        <a:defRPr sz="1800" b="0" i="0" u="none" kern="1200" baseline="0">
          <a:solidFill>
            <a:schemeClr val="tx1"/>
          </a:solidFill>
          <a:latin typeface="+mn-lt"/>
          <a:ea typeface="Arial Unicode MS" panose="020B0604020202020204" charset="-122"/>
          <a:cs typeface="+mn-cs"/>
        </a:defRPr>
      </a:lvl3pPr>
      <a:lvl4pPr marL="1200150" lvl="3"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4pPr>
      <a:lvl5pPr marL="1543050" lvl="4"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5pPr>
      <a:lvl6pPr marL="1886585" lvl="5"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6pPr>
      <a:lvl7pPr marL="2229485" lvl="6"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7pPr>
      <a:lvl8pPr marL="2572385" lvl="7"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8pPr>
      <a:lvl9pPr marL="2915285" lvl="8"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spcBef>
          <a:spcPct val="0"/>
        </a:spcBef>
        <a:spcAft>
          <a:spcPct val="0"/>
        </a:spcAft>
        <a:buNone/>
        <a:defRPr sz="1350" b="0" i="0" u="none" kern="1200" baseline="0">
          <a:solidFill>
            <a:schemeClr val="tx1"/>
          </a:solidFill>
          <a:latin typeface="+mn-lt"/>
          <a:ea typeface="+mn-ea"/>
          <a:cs typeface="+mn-cs"/>
        </a:defRPr>
      </a:lvl1pPr>
      <a:lvl2pPr marL="342900" lvl="1"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2pPr>
      <a:lvl3pPr marL="685800" lvl="2"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3pPr>
      <a:lvl4pPr marL="1028700" lvl="3"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4pPr>
      <a:lvl5pPr marL="1371600" lvl="4"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5pPr>
      <a:lvl6pPr marL="1714500" lvl="5"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6pPr>
      <a:lvl7pPr marL="2058035" lvl="6"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7pPr>
      <a:lvl8pPr marL="2400935" lvl="7"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8pPr>
      <a:lvl9pPr marL="2743835" lvl="8"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标题 1025"/>
          <p:cNvSpPr>
            <a:spLocks noGrp="1"/>
          </p:cNvSpPr>
          <p:nvPr>
            <p:ph type="title"/>
          </p:nvPr>
        </p:nvSpPr>
        <p:spPr>
          <a:xfrm>
            <a:off x="457200" y="206375"/>
            <a:ext cx="8229600" cy="857250"/>
          </a:xfrm>
          <a:prstGeom prst="rect">
            <a:avLst/>
          </a:prstGeom>
          <a:noFill/>
          <a:ln w="9525">
            <a:noFill/>
          </a:ln>
        </p:spPr>
        <p:txBody>
          <a:bodyPr anchor="ctr"/>
          <a:lstStyle/>
          <a:p>
            <a:pPr lvl="0"/>
            <a:r>
              <a:rPr lang="zh-CN" altLang="en-US"/>
              <a:t>单击此处编辑母版标题样式</a:t>
            </a:r>
          </a:p>
        </p:txBody>
      </p:sp>
      <p:sp>
        <p:nvSpPr>
          <p:cNvPr id="3075" name="文本占位符 1026"/>
          <p:cNvSpPr>
            <a:spLocks noGrp="1"/>
          </p:cNvSpPr>
          <p:nvPr>
            <p:ph type="body"/>
          </p:nvPr>
        </p:nvSpPr>
        <p:spPr>
          <a:xfrm>
            <a:off x="457200" y="1200150"/>
            <a:ext cx="8229600" cy="3395663"/>
          </a:xfrm>
          <a:prstGeom prst="rect">
            <a:avLst/>
          </a:prstGeom>
          <a:noFill/>
          <a:ln w="9525">
            <a:noFill/>
          </a:ln>
        </p:spPr>
        <p:txBody>
          <a:bodyPr anchor="t"/>
          <a:lstStyle/>
          <a:p>
            <a:pPr lvl="0" indent="-257175"/>
            <a:r>
              <a:rPr lang="zh-CN" altLang="en-US"/>
              <a:t>单击此处编辑母版文本样式</a:t>
            </a:r>
          </a:p>
          <a:p>
            <a:pPr lvl="1" indent="-214630"/>
            <a:r>
              <a:rPr lang="zh-CN" altLang="en-US"/>
              <a:t>第二级</a:t>
            </a:r>
          </a:p>
          <a:p>
            <a:pPr lvl="2" indent="-171450"/>
            <a:r>
              <a:rPr lang="zh-CN" altLang="en-US"/>
              <a:t>第三级</a:t>
            </a:r>
          </a:p>
          <a:p>
            <a:pPr lvl="3" indent="-171450"/>
            <a:r>
              <a:rPr lang="zh-CN" altLang="en-US"/>
              <a:t>第四级</a:t>
            </a:r>
          </a:p>
          <a:p>
            <a:pPr lvl="4" indent="-171450"/>
            <a:r>
              <a:rPr lang="zh-CN" altLang="en-US"/>
              <a:t>第五级</a:t>
            </a:r>
          </a:p>
        </p:txBody>
      </p:sp>
      <p:sp>
        <p:nvSpPr>
          <p:cNvPr id="1028" name="日期占位符 1027"/>
          <p:cNvSpPr>
            <a:spLocks noGrp="1"/>
          </p:cNvSpPr>
          <p:nvPr>
            <p:ph type="dt" sz="half" idx="2"/>
          </p:nvPr>
        </p:nvSpPr>
        <p:spPr>
          <a:xfrm>
            <a:off x="457200" y="4684713"/>
            <a:ext cx="2133600" cy="357188"/>
          </a:xfrm>
          <a:prstGeom prst="rect">
            <a:avLst/>
          </a:prstGeom>
          <a:noFill/>
          <a:ln w="9525">
            <a:noFill/>
            <a:miter/>
          </a:ln>
        </p:spPr>
        <p:txBody>
          <a:bodyPr/>
          <a:lstStyle>
            <a:lvl1pPr>
              <a:defRPr sz="1050">
                <a:ea typeface="Arial Unicode MS" panose="020B0604020202020204" charset="-122"/>
              </a:defRPr>
            </a:lvl1pPr>
          </a:lstStyle>
          <a:p>
            <a:pPr lvl="0" fontAlgn="base"/>
            <a:endParaRPr lang="zh-CN" altLang="en-US" strike="noStrike" noProof="1"/>
          </a:p>
        </p:txBody>
      </p:sp>
      <p:sp>
        <p:nvSpPr>
          <p:cNvPr id="1029" name="页脚占位符 1028"/>
          <p:cNvSpPr>
            <a:spLocks noGrp="1"/>
          </p:cNvSpPr>
          <p:nvPr>
            <p:ph type="ftr" sz="quarter" idx="3"/>
          </p:nvPr>
        </p:nvSpPr>
        <p:spPr>
          <a:xfrm>
            <a:off x="3124200" y="4684713"/>
            <a:ext cx="2895600" cy="357188"/>
          </a:xfrm>
          <a:prstGeom prst="rect">
            <a:avLst/>
          </a:prstGeom>
          <a:noFill/>
          <a:ln w="9525">
            <a:noFill/>
            <a:miter/>
          </a:ln>
        </p:spPr>
        <p:txBody>
          <a:bodyPr/>
          <a:lstStyle>
            <a:lvl1pPr algn="ctr">
              <a:defRPr sz="1050">
                <a:ea typeface="Arial Unicode MS" panose="020B0604020202020204" charset="-122"/>
              </a:defRPr>
            </a:lvl1pPr>
          </a:lstStyle>
          <a:p>
            <a:pPr lvl="0" fontAlgn="base"/>
            <a:endParaRPr lang="zh-CN" strike="noStrike" noProof="1"/>
          </a:p>
        </p:txBody>
      </p:sp>
      <p:sp>
        <p:nvSpPr>
          <p:cNvPr id="1030" name="灯片编号占位符 1029"/>
          <p:cNvSpPr>
            <a:spLocks noGrp="1"/>
          </p:cNvSpPr>
          <p:nvPr>
            <p:ph type="sldNum" sz="quarter" idx="4"/>
          </p:nvPr>
        </p:nvSpPr>
        <p:spPr>
          <a:xfrm>
            <a:off x="6553200" y="4684713"/>
            <a:ext cx="2133600" cy="357188"/>
          </a:xfrm>
          <a:prstGeom prst="rect">
            <a:avLst/>
          </a:prstGeom>
          <a:noFill/>
          <a:ln w="9525">
            <a:noFill/>
            <a:miter/>
          </a:ln>
        </p:spPr>
        <p:txBody>
          <a:bodyPr/>
          <a:lstStyle>
            <a:lvl1pPr algn="r">
              <a:defRPr sz="1050">
                <a:ea typeface="Arial Unicode MS" panose="020B0604020202020204" charset="-122"/>
                <a:cs typeface="Arial Unicode MS" panose="020B0604020202020204" charset="-122"/>
              </a:defRPr>
            </a:lvl1p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marL="0" lvl="0" indent="0" algn="ctr" defTabSz="685800" eaLnBrk="1" fontAlgn="base" latinLnBrk="0" hangingPunct="1">
        <a:spcBef>
          <a:spcPct val="0"/>
        </a:spcBef>
        <a:spcAft>
          <a:spcPct val="0"/>
        </a:spcAft>
        <a:buClr>
          <a:srgbClr val="000000"/>
        </a:buClr>
        <a:buNone/>
        <a:defRPr sz="3300" b="0" i="0" u="none" kern="1200" baseline="0">
          <a:solidFill>
            <a:schemeClr val="tx2"/>
          </a:solidFill>
          <a:latin typeface="+mj-lt"/>
          <a:ea typeface="Arial Unicode MS" panose="020B0604020202020204" charset="-122"/>
          <a:cs typeface="+mj-cs"/>
        </a:defRPr>
      </a:lvl1pPr>
    </p:titleStyle>
    <p:bodyStyle>
      <a:lvl1pPr marL="257175" lvl="0" indent="-256540" algn="l" defTabSz="685800" eaLnBrk="1" fontAlgn="base" latinLnBrk="0" hangingPunct="1">
        <a:spcBef>
          <a:spcPct val="15000"/>
        </a:spcBef>
        <a:spcAft>
          <a:spcPct val="0"/>
        </a:spcAft>
        <a:buChar char="•"/>
        <a:defRPr sz="2400" b="0" i="0" u="none" kern="1200" baseline="0">
          <a:solidFill>
            <a:schemeClr val="tx1"/>
          </a:solidFill>
          <a:latin typeface="+mn-lt"/>
          <a:ea typeface="Arial Unicode MS" panose="020B0604020202020204" charset="-122"/>
          <a:cs typeface="+mn-cs"/>
        </a:defRPr>
      </a:lvl1pPr>
      <a:lvl2pPr marL="557530" lvl="1" indent="-213995" algn="l" defTabSz="685800" eaLnBrk="1" fontAlgn="base" latinLnBrk="0" hangingPunct="1">
        <a:spcBef>
          <a:spcPct val="15000"/>
        </a:spcBef>
        <a:spcAft>
          <a:spcPct val="0"/>
        </a:spcAft>
        <a:buChar char="–"/>
        <a:defRPr sz="2100" b="0" i="0" u="none" kern="1200" baseline="0">
          <a:solidFill>
            <a:schemeClr val="tx1"/>
          </a:solidFill>
          <a:latin typeface="+mn-lt"/>
          <a:ea typeface="Arial Unicode MS" panose="020B0604020202020204" charset="-122"/>
          <a:cs typeface="+mn-cs"/>
        </a:defRPr>
      </a:lvl2pPr>
      <a:lvl3pPr marL="857250" lvl="2" indent="-170815" algn="l" defTabSz="685800" eaLnBrk="1" fontAlgn="base" latinLnBrk="0" hangingPunct="1">
        <a:spcBef>
          <a:spcPct val="15000"/>
        </a:spcBef>
        <a:spcAft>
          <a:spcPct val="0"/>
        </a:spcAft>
        <a:buChar char="•"/>
        <a:defRPr sz="1800" b="0" i="0" u="none" kern="1200" baseline="0">
          <a:solidFill>
            <a:schemeClr val="tx1"/>
          </a:solidFill>
          <a:latin typeface="+mn-lt"/>
          <a:ea typeface="Arial Unicode MS" panose="020B0604020202020204" charset="-122"/>
          <a:cs typeface="+mn-cs"/>
        </a:defRPr>
      </a:lvl3pPr>
      <a:lvl4pPr marL="1200150" lvl="3"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4pPr>
      <a:lvl5pPr marL="1543050" lvl="4"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5pPr>
      <a:lvl6pPr marL="1886585" lvl="5"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6pPr>
      <a:lvl7pPr marL="2229485" lvl="6"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7pPr>
      <a:lvl8pPr marL="2572385" lvl="7"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8pPr>
      <a:lvl9pPr marL="2915285" lvl="8"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spcBef>
          <a:spcPct val="0"/>
        </a:spcBef>
        <a:spcAft>
          <a:spcPct val="0"/>
        </a:spcAft>
        <a:buNone/>
        <a:defRPr sz="1350" b="0" i="0" u="none" kern="1200" baseline="0">
          <a:solidFill>
            <a:schemeClr val="tx1"/>
          </a:solidFill>
          <a:latin typeface="+mn-lt"/>
          <a:ea typeface="+mn-ea"/>
          <a:cs typeface="+mn-cs"/>
        </a:defRPr>
      </a:lvl1pPr>
      <a:lvl2pPr marL="342900" lvl="1"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2pPr>
      <a:lvl3pPr marL="685800" lvl="2"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3pPr>
      <a:lvl4pPr marL="1028700" lvl="3"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4pPr>
      <a:lvl5pPr marL="1371600" lvl="4"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5pPr>
      <a:lvl6pPr marL="1714500" lvl="5"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6pPr>
      <a:lvl7pPr marL="2058035" lvl="6"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7pPr>
      <a:lvl8pPr marL="2400935" lvl="7"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8pPr>
      <a:lvl9pPr marL="2743835" lvl="8"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标题 1025"/>
          <p:cNvSpPr>
            <a:spLocks noGrp="1"/>
          </p:cNvSpPr>
          <p:nvPr>
            <p:ph type="title"/>
          </p:nvPr>
        </p:nvSpPr>
        <p:spPr>
          <a:xfrm>
            <a:off x="457200" y="206375"/>
            <a:ext cx="8229600" cy="857250"/>
          </a:xfrm>
          <a:prstGeom prst="rect">
            <a:avLst/>
          </a:prstGeom>
          <a:noFill/>
          <a:ln w="9525">
            <a:noFill/>
          </a:ln>
        </p:spPr>
        <p:txBody>
          <a:bodyPr anchor="ctr"/>
          <a:lstStyle/>
          <a:p>
            <a:pPr lvl="0"/>
            <a:r>
              <a:rPr lang="zh-CN" altLang="en-US"/>
              <a:t>单击此处编辑母版标题样式</a:t>
            </a:r>
          </a:p>
        </p:txBody>
      </p:sp>
      <p:sp>
        <p:nvSpPr>
          <p:cNvPr id="4099" name="文本占位符 1026"/>
          <p:cNvSpPr>
            <a:spLocks noGrp="1"/>
          </p:cNvSpPr>
          <p:nvPr>
            <p:ph type="body"/>
          </p:nvPr>
        </p:nvSpPr>
        <p:spPr>
          <a:xfrm>
            <a:off x="457200" y="1200150"/>
            <a:ext cx="8229600" cy="3395663"/>
          </a:xfrm>
          <a:prstGeom prst="rect">
            <a:avLst/>
          </a:prstGeom>
          <a:noFill/>
          <a:ln w="9525">
            <a:noFill/>
          </a:ln>
        </p:spPr>
        <p:txBody>
          <a:bodyPr anchor="t"/>
          <a:lstStyle/>
          <a:p>
            <a:pPr lvl="0" indent="-257175"/>
            <a:r>
              <a:rPr lang="zh-CN" altLang="en-US"/>
              <a:t>单击此处编辑母版文本样式</a:t>
            </a:r>
          </a:p>
          <a:p>
            <a:pPr lvl="1" indent="-214630"/>
            <a:r>
              <a:rPr lang="zh-CN" altLang="en-US"/>
              <a:t>第二级</a:t>
            </a:r>
          </a:p>
          <a:p>
            <a:pPr lvl="2" indent="-171450"/>
            <a:r>
              <a:rPr lang="zh-CN" altLang="en-US"/>
              <a:t>第三级</a:t>
            </a:r>
          </a:p>
          <a:p>
            <a:pPr lvl="3" indent="-171450"/>
            <a:r>
              <a:rPr lang="zh-CN" altLang="en-US"/>
              <a:t>第四级</a:t>
            </a:r>
          </a:p>
          <a:p>
            <a:pPr lvl="4" indent="-171450"/>
            <a:r>
              <a:rPr lang="zh-CN" altLang="en-US"/>
              <a:t>第五级</a:t>
            </a:r>
          </a:p>
        </p:txBody>
      </p:sp>
      <p:sp>
        <p:nvSpPr>
          <p:cNvPr id="1028" name="日期占位符 1027"/>
          <p:cNvSpPr>
            <a:spLocks noGrp="1"/>
          </p:cNvSpPr>
          <p:nvPr>
            <p:ph type="dt" sz="half" idx="2"/>
          </p:nvPr>
        </p:nvSpPr>
        <p:spPr>
          <a:xfrm>
            <a:off x="457200" y="4684713"/>
            <a:ext cx="2133600" cy="357188"/>
          </a:xfrm>
          <a:prstGeom prst="rect">
            <a:avLst/>
          </a:prstGeom>
          <a:noFill/>
          <a:ln w="9525">
            <a:noFill/>
            <a:miter/>
          </a:ln>
        </p:spPr>
        <p:txBody>
          <a:bodyPr/>
          <a:lstStyle>
            <a:lvl1pPr>
              <a:defRPr sz="1050">
                <a:ea typeface="Arial Unicode MS" panose="020B0604020202020204" charset="-122"/>
              </a:defRPr>
            </a:lvl1pPr>
          </a:lstStyle>
          <a:p>
            <a:pPr lvl="0" fontAlgn="base"/>
            <a:endParaRPr lang="zh-CN" altLang="en-US" strike="noStrike" noProof="1"/>
          </a:p>
        </p:txBody>
      </p:sp>
      <p:sp>
        <p:nvSpPr>
          <p:cNvPr id="1029" name="页脚占位符 1028"/>
          <p:cNvSpPr>
            <a:spLocks noGrp="1"/>
          </p:cNvSpPr>
          <p:nvPr>
            <p:ph type="ftr" sz="quarter" idx="3"/>
          </p:nvPr>
        </p:nvSpPr>
        <p:spPr>
          <a:xfrm>
            <a:off x="3124200" y="4684713"/>
            <a:ext cx="2895600" cy="357188"/>
          </a:xfrm>
          <a:prstGeom prst="rect">
            <a:avLst/>
          </a:prstGeom>
          <a:noFill/>
          <a:ln w="9525">
            <a:noFill/>
            <a:miter/>
          </a:ln>
        </p:spPr>
        <p:txBody>
          <a:bodyPr/>
          <a:lstStyle>
            <a:lvl1pPr algn="ctr">
              <a:defRPr sz="1050">
                <a:ea typeface="Arial Unicode MS" panose="020B0604020202020204" charset="-122"/>
              </a:defRPr>
            </a:lvl1pPr>
          </a:lstStyle>
          <a:p>
            <a:pPr lvl="0" fontAlgn="base"/>
            <a:endParaRPr lang="zh-CN" strike="noStrike" noProof="1"/>
          </a:p>
        </p:txBody>
      </p:sp>
      <p:sp>
        <p:nvSpPr>
          <p:cNvPr id="1030" name="灯片编号占位符 1029"/>
          <p:cNvSpPr>
            <a:spLocks noGrp="1"/>
          </p:cNvSpPr>
          <p:nvPr>
            <p:ph type="sldNum" sz="quarter" idx="4"/>
          </p:nvPr>
        </p:nvSpPr>
        <p:spPr>
          <a:xfrm>
            <a:off x="6553200" y="4684713"/>
            <a:ext cx="2133600" cy="357188"/>
          </a:xfrm>
          <a:prstGeom prst="rect">
            <a:avLst/>
          </a:prstGeom>
          <a:noFill/>
          <a:ln w="9525">
            <a:noFill/>
            <a:miter/>
          </a:ln>
        </p:spPr>
        <p:txBody>
          <a:bodyPr/>
          <a:lstStyle>
            <a:lvl1pPr algn="r">
              <a:defRPr sz="1050">
                <a:ea typeface="Arial Unicode MS" panose="020B0604020202020204" charset="-122"/>
                <a:cs typeface="Arial Unicode MS" panose="020B0604020202020204" charset="-122"/>
              </a:defRPr>
            </a:lvl1p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marL="0" lvl="0" indent="0" algn="ctr" defTabSz="685800" eaLnBrk="1" fontAlgn="base" latinLnBrk="0" hangingPunct="1">
        <a:spcBef>
          <a:spcPct val="0"/>
        </a:spcBef>
        <a:spcAft>
          <a:spcPct val="0"/>
        </a:spcAft>
        <a:buClr>
          <a:srgbClr val="000000"/>
        </a:buClr>
        <a:buNone/>
        <a:defRPr sz="3300" b="0" i="0" u="none" kern="1200" baseline="0">
          <a:solidFill>
            <a:schemeClr val="tx2"/>
          </a:solidFill>
          <a:latin typeface="+mj-lt"/>
          <a:ea typeface="Arial Unicode MS" panose="020B0604020202020204" charset="-122"/>
          <a:cs typeface="+mj-cs"/>
        </a:defRPr>
      </a:lvl1pPr>
    </p:titleStyle>
    <p:bodyStyle>
      <a:lvl1pPr marL="257175" lvl="0" indent="-256540" algn="l" defTabSz="685800" eaLnBrk="1" fontAlgn="base" latinLnBrk="0" hangingPunct="1">
        <a:spcBef>
          <a:spcPct val="15000"/>
        </a:spcBef>
        <a:spcAft>
          <a:spcPct val="0"/>
        </a:spcAft>
        <a:buChar char="•"/>
        <a:defRPr sz="2400" b="0" i="0" u="none" kern="1200" baseline="0">
          <a:solidFill>
            <a:schemeClr val="tx1"/>
          </a:solidFill>
          <a:latin typeface="+mn-lt"/>
          <a:ea typeface="Arial Unicode MS" panose="020B0604020202020204" charset="-122"/>
          <a:cs typeface="+mn-cs"/>
        </a:defRPr>
      </a:lvl1pPr>
      <a:lvl2pPr marL="557530" lvl="1" indent="-213995" algn="l" defTabSz="685800" eaLnBrk="1" fontAlgn="base" latinLnBrk="0" hangingPunct="1">
        <a:spcBef>
          <a:spcPct val="15000"/>
        </a:spcBef>
        <a:spcAft>
          <a:spcPct val="0"/>
        </a:spcAft>
        <a:buChar char="–"/>
        <a:defRPr sz="2100" b="0" i="0" u="none" kern="1200" baseline="0">
          <a:solidFill>
            <a:schemeClr val="tx1"/>
          </a:solidFill>
          <a:latin typeface="+mn-lt"/>
          <a:ea typeface="Arial Unicode MS" panose="020B0604020202020204" charset="-122"/>
          <a:cs typeface="+mn-cs"/>
        </a:defRPr>
      </a:lvl2pPr>
      <a:lvl3pPr marL="857250" lvl="2" indent="-170815" algn="l" defTabSz="685800" eaLnBrk="1" fontAlgn="base" latinLnBrk="0" hangingPunct="1">
        <a:spcBef>
          <a:spcPct val="15000"/>
        </a:spcBef>
        <a:spcAft>
          <a:spcPct val="0"/>
        </a:spcAft>
        <a:buChar char="•"/>
        <a:defRPr sz="1800" b="0" i="0" u="none" kern="1200" baseline="0">
          <a:solidFill>
            <a:schemeClr val="tx1"/>
          </a:solidFill>
          <a:latin typeface="+mn-lt"/>
          <a:ea typeface="Arial Unicode MS" panose="020B0604020202020204" charset="-122"/>
          <a:cs typeface="+mn-cs"/>
        </a:defRPr>
      </a:lvl3pPr>
      <a:lvl4pPr marL="1200150" lvl="3"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4pPr>
      <a:lvl5pPr marL="1543050" lvl="4"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5pPr>
      <a:lvl6pPr marL="1886585" lvl="5"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6pPr>
      <a:lvl7pPr marL="2229485" lvl="6"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7pPr>
      <a:lvl8pPr marL="2572385" lvl="7"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8pPr>
      <a:lvl9pPr marL="2915285" lvl="8"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spcBef>
          <a:spcPct val="0"/>
        </a:spcBef>
        <a:spcAft>
          <a:spcPct val="0"/>
        </a:spcAft>
        <a:buNone/>
        <a:defRPr sz="1350" b="0" i="0" u="none" kern="1200" baseline="0">
          <a:solidFill>
            <a:schemeClr val="tx1"/>
          </a:solidFill>
          <a:latin typeface="+mn-lt"/>
          <a:ea typeface="+mn-ea"/>
          <a:cs typeface="+mn-cs"/>
        </a:defRPr>
      </a:lvl1pPr>
      <a:lvl2pPr marL="342900" lvl="1"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2pPr>
      <a:lvl3pPr marL="685800" lvl="2"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3pPr>
      <a:lvl4pPr marL="1028700" lvl="3"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4pPr>
      <a:lvl5pPr marL="1371600" lvl="4"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5pPr>
      <a:lvl6pPr marL="1714500" lvl="5"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6pPr>
      <a:lvl7pPr marL="2058035" lvl="6"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7pPr>
      <a:lvl8pPr marL="2400935" lvl="7"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8pPr>
      <a:lvl9pPr marL="2743835" lvl="8"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标题 1025"/>
          <p:cNvSpPr>
            <a:spLocks noGrp="1"/>
          </p:cNvSpPr>
          <p:nvPr>
            <p:ph type="title"/>
          </p:nvPr>
        </p:nvSpPr>
        <p:spPr>
          <a:xfrm>
            <a:off x="457200" y="206375"/>
            <a:ext cx="8229600" cy="857250"/>
          </a:xfrm>
          <a:prstGeom prst="rect">
            <a:avLst/>
          </a:prstGeom>
          <a:noFill/>
          <a:ln w="9525">
            <a:noFill/>
          </a:ln>
        </p:spPr>
        <p:txBody>
          <a:bodyPr anchor="ctr"/>
          <a:lstStyle/>
          <a:p>
            <a:pPr lvl="0"/>
            <a:r>
              <a:rPr lang="zh-CN" altLang="en-US"/>
              <a:t>单击此处编辑母版标题样式</a:t>
            </a:r>
          </a:p>
        </p:txBody>
      </p:sp>
      <p:sp>
        <p:nvSpPr>
          <p:cNvPr id="5123" name="文本占位符 1026"/>
          <p:cNvSpPr>
            <a:spLocks noGrp="1"/>
          </p:cNvSpPr>
          <p:nvPr>
            <p:ph type="body"/>
          </p:nvPr>
        </p:nvSpPr>
        <p:spPr>
          <a:xfrm>
            <a:off x="457200" y="1200150"/>
            <a:ext cx="8229600" cy="3395663"/>
          </a:xfrm>
          <a:prstGeom prst="rect">
            <a:avLst/>
          </a:prstGeom>
          <a:noFill/>
          <a:ln w="9525">
            <a:noFill/>
          </a:ln>
        </p:spPr>
        <p:txBody>
          <a:bodyPr anchor="t"/>
          <a:lstStyle/>
          <a:p>
            <a:pPr lvl="0" indent="-257175"/>
            <a:r>
              <a:rPr lang="zh-CN" altLang="en-US"/>
              <a:t>单击此处编辑母版文本样式</a:t>
            </a:r>
          </a:p>
          <a:p>
            <a:pPr lvl="1" indent="-214630"/>
            <a:r>
              <a:rPr lang="zh-CN" altLang="en-US"/>
              <a:t>第二级</a:t>
            </a:r>
          </a:p>
          <a:p>
            <a:pPr lvl="2" indent="-171450"/>
            <a:r>
              <a:rPr lang="zh-CN" altLang="en-US"/>
              <a:t>第三级</a:t>
            </a:r>
          </a:p>
          <a:p>
            <a:pPr lvl="3" indent="-171450"/>
            <a:r>
              <a:rPr lang="zh-CN" altLang="en-US"/>
              <a:t>第四级</a:t>
            </a:r>
          </a:p>
          <a:p>
            <a:pPr lvl="4" indent="-171450"/>
            <a:r>
              <a:rPr lang="zh-CN" altLang="en-US"/>
              <a:t>第五级</a:t>
            </a:r>
          </a:p>
        </p:txBody>
      </p:sp>
      <p:sp>
        <p:nvSpPr>
          <p:cNvPr id="1028" name="日期占位符 1027"/>
          <p:cNvSpPr>
            <a:spLocks noGrp="1"/>
          </p:cNvSpPr>
          <p:nvPr>
            <p:ph type="dt" sz="half" idx="2"/>
          </p:nvPr>
        </p:nvSpPr>
        <p:spPr>
          <a:xfrm>
            <a:off x="457200" y="4684713"/>
            <a:ext cx="2133600" cy="357188"/>
          </a:xfrm>
          <a:prstGeom prst="rect">
            <a:avLst/>
          </a:prstGeom>
          <a:noFill/>
          <a:ln w="9525">
            <a:noFill/>
            <a:miter/>
          </a:ln>
        </p:spPr>
        <p:txBody>
          <a:bodyPr/>
          <a:lstStyle>
            <a:lvl1pPr>
              <a:defRPr sz="1050">
                <a:ea typeface="Arial Unicode MS" panose="020B0604020202020204" charset="-122"/>
              </a:defRPr>
            </a:lvl1pPr>
          </a:lstStyle>
          <a:p>
            <a:pPr lvl="0" fontAlgn="base"/>
            <a:endParaRPr lang="zh-CN" altLang="en-US" strike="noStrike" noProof="1"/>
          </a:p>
        </p:txBody>
      </p:sp>
      <p:sp>
        <p:nvSpPr>
          <p:cNvPr id="1029" name="页脚占位符 1028"/>
          <p:cNvSpPr>
            <a:spLocks noGrp="1"/>
          </p:cNvSpPr>
          <p:nvPr>
            <p:ph type="ftr" sz="quarter" idx="3"/>
          </p:nvPr>
        </p:nvSpPr>
        <p:spPr>
          <a:xfrm>
            <a:off x="3124200" y="4684713"/>
            <a:ext cx="2895600" cy="357188"/>
          </a:xfrm>
          <a:prstGeom prst="rect">
            <a:avLst/>
          </a:prstGeom>
          <a:noFill/>
          <a:ln w="9525">
            <a:noFill/>
            <a:miter/>
          </a:ln>
        </p:spPr>
        <p:txBody>
          <a:bodyPr/>
          <a:lstStyle>
            <a:lvl1pPr algn="ctr">
              <a:defRPr sz="1050">
                <a:ea typeface="Arial Unicode MS" panose="020B0604020202020204" charset="-122"/>
              </a:defRPr>
            </a:lvl1pPr>
          </a:lstStyle>
          <a:p>
            <a:pPr lvl="0" fontAlgn="base"/>
            <a:endParaRPr lang="zh-CN" strike="noStrike" noProof="1"/>
          </a:p>
        </p:txBody>
      </p:sp>
      <p:sp>
        <p:nvSpPr>
          <p:cNvPr id="1030" name="灯片编号占位符 1029"/>
          <p:cNvSpPr>
            <a:spLocks noGrp="1"/>
          </p:cNvSpPr>
          <p:nvPr>
            <p:ph type="sldNum" sz="quarter" idx="4"/>
          </p:nvPr>
        </p:nvSpPr>
        <p:spPr>
          <a:xfrm>
            <a:off x="6553200" y="4684713"/>
            <a:ext cx="2133600" cy="357188"/>
          </a:xfrm>
          <a:prstGeom prst="rect">
            <a:avLst/>
          </a:prstGeom>
          <a:noFill/>
          <a:ln w="9525">
            <a:noFill/>
            <a:miter/>
          </a:ln>
        </p:spPr>
        <p:txBody>
          <a:bodyPr/>
          <a:lstStyle>
            <a:lvl1pPr algn="r">
              <a:defRPr sz="1050">
                <a:ea typeface="Arial Unicode MS" panose="020B0604020202020204" charset="-122"/>
                <a:cs typeface="Arial Unicode MS" panose="020B0604020202020204" charset="-122"/>
              </a:defRPr>
            </a:lvl1p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marL="0" lvl="0" indent="0" algn="ctr" defTabSz="685800" eaLnBrk="1" fontAlgn="base" latinLnBrk="0" hangingPunct="1">
        <a:spcBef>
          <a:spcPct val="0"/>
        </a:spcBef>
        <a:spcAft>
          <a:spcPct val="0"/>
        </a:spcAft>
        <a:buClr>
          <a:srgbClr val="000000"/>
        </a:buClr>
        <a:buNone/>
        <a:defRPr sz="3300" b="0" i="0" u="none" kern="1200" baseline="0">
          <a:solidFill>
            <a:schemeClr val="tx2"/>
          </a:solidFill>
          <a:latin typeface="+mj-lt"/>
          <a:ea typeface="Arial Unicode MS" panose="020B0604020202020204" charset="-122"/>
          <a:cs typeface="+mj-cs"/>
        </a:defRPr>
      </a:lvl1pPr>
    </p:titleStyle>
    <p:bodyStyle>
      <a:lvl1pPr marL="257175" lvl="0" indent="-256540" algn="l" defTabSz="685800" eaLnBrk="1" fontAlgn="base" latinLnBrk="0" hangingPunct="1">
        <a:spcBef>
          <a:spcPct val="15000"/>
        </a:spcBef>
        <a:spcAft>
          <a:spcPct val="0"/>
        </a:spcAft>
        <a:buChar char="•"/>
        <a:defRPr sz="2400" b="0" i="0" u="none" kern="1200" baseline="0">
          <a:solidFill>
            <a:schemeClr val="tx1"/>
          </a:solidFill>
          <a:latin typeface="+mn-lt"/>
          <a:ea typeface="Arial Unicode MS" panose="020B0604020202020204" charset="-122"/>
          <a:cs typeface="+mn-cs"/>
        </a:defRPr>
      </a:lvl1pPr>
      <a:lvl2pPr marL="557530" lvl="1" indent="-213995" algn="l" defTabSz="685800" eaLnBrk="1" fontAlgn="base" latinLnBrk="0" hangingPunct="1">
        <a:spcBef>
          <a:spcPct val="15000"/>
        </a:spcBef>
        <a:spcAft>
          <a:spcPct val="0"/>
        </a:spcAft>
        <a:buChar char="–"/>
        <a:defRPr sz="2100" b="0" i="0" u="none" kern="1200" baseline="0">
          <a:solidFill>
            <a:schemeClr val="tx1"/>
          </a:solidFill>
          <a:latin typeface="+mn-lt"/>
          <a:ea typeface="Arial Unicode MS" panose="020B0604020202020204" charset="-122"/>
          <a:cs typeface="+mn-cs"/>
        </a:defRPr>
      </a:lvl2pPr>
      <a:lvl3pPr marL="857250" lvl="2" indent="-170815" algn="l" defTabSz="685800" eaLnBrk="1" fontAlgn="base" latinLnBrk="0" hangingPunct="1">
        <a:spcBef>
          <a:spcPct val="15000"/>
        </a:spcBef>
        <a:spcAft>
          <a:spcPct val="0"/>
        </a:spcAft>
        <a:buChar char="•"/>
        <a:defRPr sz="1800" b="0" i="0" u="none" kern="1200" baseline="0">
          <a:solidFill>
            <a:schemeClr val="tx1"/>
          </a:solidFill>
          <a:latin typeface="+mn-lt"/>
          <a:ea typeface="Arial Unicode MS" panose="020B0604020202020204" charset="-122"/>
          <a:cs typeface="+mn-cs"/>
        </a:defRPr>
      </a:lvl3pPr>
      <a:lvl4pPr marL="1200150" lvl="3"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4pPr>
      <a:lvl5pPr marL="1543050" lvl="4"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5pPr>
      <a:lvl6pPr marL="1886585" lvl="5"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6pPr>
      <a:lvl7pPr marL="2229485" lvl="6"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7pPr>
      <a:lvl8pPr marL="2572385" lvl="7"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8pPr>
      <a:lvl9pPr marL="2915285" lvl="8"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spcBef>
          <a:spcPct val="0"/>
        </a:spcBef>
        <a:spcAft>
          <a:spcPct val="0"/>
        </a:spcAft>
        <a:buNone/>
        <a:defRPr sz="1350" b="0" i="0" u="none" kern="1200" baseline="0">
          <a:solidFill>
            <a:schemeClr val="tx1"/>
          </a:solidFill>
          <a:latin typeface="+mn-lt"/>
          <a:ea typeface="+mn-ea"/>
          <a:cs typeface="+mn-cs"/>
        </a:defRPr>
      </a:lvl1pPr>
      <a:lvl2pPr marL="342900" lvl="1"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2pPr>
      <a:lvl3pPr marL="685800" lvl="2"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3pPr>
      <a:lvl4pPr marL="1028700" lvl="3"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4pPr>
      <a:lvl5pPr marL="1371600" lvl="4"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5pPr>
      <a:lvl6pPr marL="1714500" lvl="5"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6pPr>
      <a:lvl7pPr marL="2058035" lvl="6"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7pPr>
      <a:lvl8pPr marL="2400935" lvl="7"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8pPr>
      <a:lvl9pPr marL="2743835" lvl="8"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标题 1025"/>
          <p:cNvSpPr>
            <a:spLocks noGrp="1"/>
          </p:cNvSpPr>
          <p:nvPr>
            <p:ph type="title"/>
          </p:nvPr>
        </p:nvSpPr>
        <p:spPr>
          <a:xfrm>
            <a:off x="457200" y="206375"/>
            <a:ext cx="8229600" cy="857250"/>
          </a:xfrm>
          <a:prstGeom prst="rect">
            <a:avLst/>
          </a:prstGeom>
          <a:noFill/>
          <a:ln w="9525">
            <a:noFill/>
          </a:ln>
        </p:spPr>
        <p:txBody>
          <a:bodyPr anchor="ctr"/>
          <a:lstStyle/>
          <a:p>
            <a:pPr lvl="0"/>
            <a:r>
              <a:rPr lang="zh-CN" altLang="en-US"/>
              <a:t>单击此处编辑母版标题样式</a:t>
            </a:r>
          </a:p>
        </p:txBody>
      </p:sp>
      <p:sp>
        <p:nvSpPr>
          <p:cNvPr id="6147" name="文本占位符 1026"/>
          <p:cNvSpPr>
            <a:spLocks noGrp="1"/>
          </p:cNvSpPr>
          <p:nvPr>
            <p:ph type="body"/>
          </p:nvPr>
        </p:nvSpPr>
        <p:spPr>
          <a:xfrm>
            <a:off x="457200" y="1200150"/>
            <a:ext cx="8229600" cy="3395663"/>
          </a:xfrm>
          <a:prstGeom prst="rect">
            <a:avLst/>
          </a:prstGeom>
          <a:noFill/>
          <a:ln w="9525">
            <a:noFill/>
          </a:ln>
        </p:spPr>
        <p:txBody>
          <a:bodyPr anchor="t"/>
          <a:lstStyle/>
          <a:p>
            <a:pPr lvl="0" indent="-257175"/>
            <a:r>
              <a:rPr lang="zh-CN" altLang="en-US"/>
              <a:t>单击此处编辑母版文本样式</a:t>
            </a:r>
          </a:p>
          <a:p>
            <a:pPr lvl="1" indent="-214630"/>
            <a:r>
              <a:rPr lang="zh-CN" altLang="en-US"/>
              <a:t>第二级</a:t>
            </a:r>
          </a:p>
          <a:p>
            <a:pPr lvl="2" indent="-171450"/>
            <a:r>
              <a:rPr lang="zh-CN" altLang="en-US"/>
              <a:t>第三级</a:t>
            </a:r>
          </a:p>
          <a:p>
            <a:pPr lvl="3" indent="-171450"/>
            <a:r>
              <a:rPr lang="zh-CN" altLang="en-US"/>
              <a:t>第四级</a:t>
            </a:r>
          </a:p>
          <a:p>
            <a:pPr lvl="4" indent="-171450"/>
            <a:r>
              <a:rPr lang="zh-CN" altLang="en-US"/>
              <a:t>第五级</a:t>
            </a:r>
          </a:p>
        </p:txBody>
      </p:sp>
      <p:sp>
        <p:nvSpPr>
          <p:cNvPr id="1028" name="日期占位符 1027"/>
          <p:cNvSpPr>
            <a:spLocks noGrp="1"/>
          </p:cNvSpPr>
          <p:nvPr>
            <p:ph type="dt" sz="half" idx="2"/>
          </p:nvPr>
        </p:nvSpPr>
        <p:spPr>
          <a:xfrm>
            <a:off x="457200" y="4684713"/>
            <a:ext cx="2133600" cy="357188"/>
          </a:xfrm>
          <a:prstGeom prst="rect">
            <a:avLst/>
          </a:prstGeom>
          <a:noFill/>
          <a:ln w="9525">
            <a:noFill/>
            <a:miter/>
          </a:ln>
        </p:spPr>
        <p:txBody>
          <a:bodyPr/>
          <a:lstStyle>
            <a:lvl1pPr>
              <a:defRPr sz="1050">
                <a:ea typeface="Arial Unicode MS" panose="020B0604020202020204" charset="-122"/>
              </a:defRPr>
            </a:lvl1pPr>
          </a:lstStyle>
          <a:p>
            <a:pPr lvl="0" fontAlgn="base"/>
            <a:endParaRPr lang="zh-CN" altLang="en-US" strike="noStrike" noProof="1"/>
          </a:p>
        </p:txBody>
      </p:sp>
      <p:sp>
        <p:nvSpPr>
          <p:cNvPr id="1029" name="页脚占位符 1028"/>
          <p:cNvSpPr>
            <a:spLocks noGrp="1"/>
          </p:cNvSpPr>
          <p:nvPr>
            <p:ph type="ftr" sz="quarter" idx="3"/>
          </p:nvPr>
        </p:nvSpPr>
        <p:spPr>
          <a:xfrm>
            <a:off x="3124200" y="4684713"/>
            <a:ext cx="2895600" cy="357188"/>
          </a:xfrm>
          <a:prstGeom prst="rect">
            <a:avLst/>
          </a:prstGeom>
          <a:noFill/>
          <a:ln w="9525">
            <a:noFill/>
            <a:miter/>
          </a:ln>
        </p:spPr>
        <p:txBody>
          <a:bodyPr/>
          <a:lstStyle>
            <a:lvl1pPr algn="ctr">
              <a:defRPr sz="1050">
                <a:ea typeface="Arial Unicode MS" panose="020B0604020202020204" charset="-122"/>
              </a:defRPr>
            </a:lvl1pPr>
          </a:lstStyle>
          <a:p>
            <a:pPr lvl="0" fontAlgn="base"/>
            <a:endParaRPr lang="zh-CN" strike="noStrike" noProof="1"/>
          </a:p>
        </p:txBody>
      </p:sp>
      <p:sp>
        <p:nvSpPr>
          <p:cNvPr id="1030" name="灯片编号占位符 1029"/>
          <p:cNvSpPr>
            <a:spLocks noGrp="1"/>
          </p:cNvSpPr>
          <p:nvPr>
            <p:ph type="sldNum" sz="quarter" idx="4"/>
          </p:nvPr>
        </p:nvSpPr>
        <p:spPr>
          <a:xfrm>
            <a:off x="6553200" y="4684713"/>
            <a:ext cx="2133600" cy="357188"/>
          </a:xfrm>
          <a:prstGeom prst="rect">
            <a:avLst/>
          </a:prstGeom>
          <a:noFill/>
          <a:ln w="9525">
            <a:noFill/>
            <a:miter/>
          </a:ln>
        </p:spPr>
        <p:txBody>
          <a:bodyPr/>
          <a:lstStyle>
            <a:lvl1pPr algn="r">
              <a:defRPr sz="1050">
                <a:ea typeface="Arial Unicode MS" panose="020B0604020202020204" charset="-122"/>
                <a:cs typeface="Arial Unicode MS" panose="020B0604020202020204" charset="-122"/>
              </a:defRPr>
            </a:lvl1p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marL="0" lvl="0" indent="0" algn="ctr" defTabSz="685800" eaLnBrk="1" fontAlgn="base" latinLnBrk="0" hangingPunct="1">
        <a:spcBef>
          <a:spcPct val="0"/>
        </a:spcBef>
        <a:spcAft>
          <a:spcPct val="0"/>
        </a:spcAft>
        <a:buClr>
          <a:srgbClr val="000000"/>
        </a:buClr>
        <a:buNone/>
        <a:defRPr sz="3300" b="0" i="0" u="none" kern="1200" baseline="0">
          <a:solidFill>
            <a:schemeClr val="tx2"/>
          </a:solidFill>
          <a:latin typeface="+mj-lt"/>
          <a:ea typeface="Arial Unicode MS" panose="020B0604020202020204" charset="-122"/>
          <a:cs typeface="+mj-cs"/>
        </a:defRPr>
      </a:lvl1pPr>
    </p:titleStyle>
    <p:bodyStyle>
      <a:lvl1pPr marL="257175" lvl="0" indent="-256540" algn="l" defTabSz="685800" eaLnBrk="1" fontAlgn="base" latinLnBrk="0" hangingPunct="1">
        <a:spcBef>
          <a:spcPct val="15000"/>
        </a:spcBef>
        <a:spcAft>
          <a:spcPct val="0"/>
        </a:spcAft>
        <a:buChar char="•"/>
        <a:defRPr sz="2400" b="0" i="0" u="none" kern="1200" baseline="0">
          <a:solidFill>
            <a:schemeClr val="tx1"/>
          </a:solidFill>
          <a:latin typeface="+mn-lt"/>
          <a:ea typeface="Arial Unicode MS" panose="020B0604020202020204" charset="-122"/>
          <a:cs typeface="+mn-cs"/>
        </a:defRPr>
      </a:lvl1pPr>
      <a:lvl2pPr marL="557530" lvl="1" indent="-213995" algn="l" defTabSz="685800" eaLnBrk="1" fontAlgn="base" latinLnBrk="0" hangingPunct="1">
        <a:spcBef>
          <a:spcPct val="15000"/>
        </a:spcBef>
        <a:spcAft>
          <a:spcPct val="0"/>
        </a:spcAft>
        <a:buChar char="–"/>
        <a:defRPr sz="2100" b="0" i="0" u="none" kern="1200" baseline="0">
          <a:solidFill>
            <a:schemeClr val="tx1"/>
          </a:solidFill>
          <a:latin typeface="+mn-lt"/>
          <a:ea typeface="Arial Unicode MS" panose="020B0604020202020204" charset="-122"/>
          <a:cs typeface="+mn-cs"/>
        </a:defRPr>
      </a:lvl2pPr>
      <a:lvl3pPr marL="857250" lvl="2" indent="-170815" algn="l" defTabSz="685800" eaLnBrk="1" fontAlgn="base" latinLnBrk="0" hangingPunct="1">
        <a:spcBef>
          <a:spcPct val="15000"/>
        </a:spcBef>
        <a:spcAft>
          <a:spcPct val="0"/>
        </a:spcAft>
        <a:buChar char="•"/>
        <a:defRPr sz="1800" b="0" i="0" u="none" kern="1200" baseline="0">
          <a:solidFill>
            <a:schemeClr val="tx1"/>
          </a:solidFill>
          <a:latin typeface="+mn-lt"/>
          <a:ea typeface="Arial Unicode MS" panose="020B0604020202020204" charset="-122"/>
          <a:cs typeface="+mn-cs"/>
        </a:defRPr>
      </a:lvl3pPr>
      <a:lvl4pPr marL="1200150" lvl="3"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4pPr>
      <a:lvl5pPr marL="1543050" lvl="4"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5pPr>
      <a:lvl6pPr marL="1886585" lvl="5"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6pPr>
      <a:lvl7pPr marL="2229485" lvl="6"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7pPr>
      <a:lvl8pPr marL="2572385" lvl="7"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8pPr>
      <a:lvl9pPr marL="2915285" lvl="8"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spcBef>
          <a:spcPct val="0"/>
        </a:spcBef>
        <a:spcAft>
          <a:spcPct val="0"/>
        </a:spcAft>
        <a:buNone/>
        <a:defRPr sz="1350" b="0" i="0" u="none" kern="1200" baseline="0">
          <a:solidFill>
            <a:schemeClr val="tx1"/>
          </a:solidFill>
          <a:latin typeface="+mn-lt"/>
          <a:ea typeface="+mn-ea"/>
          <a:cs typeface="+mn-cs"/>
        </a:defRPr>
      </a:lvl1pPr>
      <a:lvl2pPr marL="342900" lvl="1"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2pPr>
      <a:lvl3pPr marL="685800" lvl="2"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3pPr>
      <a:lvl4pPr marL="1028700" lvl="3"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4pPr>
      <a:lvl5pPr marL="1371600" lvl="4"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5pPr>
      <a:lvl6pPr marL="1714500" lvl="5"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6pPr>
      <a:lvl7pPr marL="2058035" lvl="6"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7pPr>
      <a:lvl8pPr marL="2400935" lvl="7"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8pPr>
      <a:lvl9pPr marL="2743835" lvl="8"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标题 1025"/>
          <p:cNvSpPr>
            <a:spLocks noGrp="1"/>
          </p:cNvSpPr>
          <p:nvPr>
            <p:ph type="title"/>
          </p:nvPr>
        </p:nvSpPr>
        <p:spPr>
          <a:xfrm>
            <a:off x="457200" y="206375"/>
            <a:ext cx="8229600" cy="857250"/>
          </a:xfrm>
          <a:prstGeom prst="rect">
            <a:avLst/>
          </a:prstGeom>
          <a:noFill/>
          <a:ln w="9525">
            <a:noFill/>
          </a:ln>
        </p:spPr>
        <p:txBody>
          <a:bodyPr anchor="ctr"/>
          <a:lstStyle/>
          <a:p>
            <a:pPr lvl="0"/>
            <a:r>
              <a:rPr lang="zh-CN" altLang="en-US"/>
              <a:t>单击此处编辑母版标题样式</a:t>
            </a:r>
          </a:p>
        </p:txBody>
      </p:sp>
      <p:sp>
        <p:nvSpPr>
          <p:cNvPr id="7171" name="文本占位符 1026"/>
          <p:cNvSpPr>
            <a:spLocks noGrp="1"/>
          </p:cNvSpPr>
          <p:nvPr>
            <p:ph type="body"/>
          </p:nvPr>
        </p:nvSpPr>
        <p:spPr>
          <a:xfrm>
            <a:off x="457200" y="1200150"/>
            <a:ext cx="8229600" cy="3395663"/>
          </a:xfrm>
          <a:prstGeom prst="rect">
            <a:avLst/>
          </a:prstGeom>
          <a:noFill/>
          <a:ln w="9525">
            <a:noFill/>
          </a:ln>
        </p:spPr>
        <p:txBody>
          <a:bodyPr anchor="t"/>
          <a:lstStyle/>
          <a:p>
            <a:pPr lvl="0" indent="-257175"/>
            <a:r>
              <a:rPr lang="zh-CN" altLang="en-US"/>
              <a:t>单击此处编辑母版文本样式</a:t>
            </a:r>
          </a:p>
          <a:p>
            <a:pPr lvl="1" indent="-214630"/>
            <a:r>
              <a:rPr lang="zh-CN" altLang="en-US"/>
              <a:t>第二级</a:t>
            </a:r>
          </a:p>
          <a:p>
            <a:pPr lvl="2" indent="-171450"/>
            <a:r>
              <a:rPr lang="zh-CN" altLang="en-US"/>
              <a:t>第三级</a:t>
            </a:r>
          </a:p>
          <a:p>
            <a:pPr lvl="3" indent="-171450"/>
            <a:r>
              <a:rPr lang="zh-CN" altLang="en-US"/>
              <a:t>第四级</a:t>
            </a:r>
          </a:p>
          <a:p>
            <a:pPr lvl="4" indent="-171450"/>
            <a:r>
              <a:rPr lang="zh-CN" altLang="en-US"/>
              <a:t>第五级</a:t>
            </a:r>
          </a:p>
        </p:txBody>
      </p:sp>
      <p:sp>
        <p:nvSpPr>
          <p:cNvPr id="1028" name="日期占位符 1027"/>
          <p:cNvSpPr>
            <a:spLocks noGrp="1"/>
          </p:cNvSpPr>
          <p:nvPr>
            <p:ph type="dt" sz="half" idx="2"/>
          </p:nvPr>
        </p:nvSpPr>
        <p:spPr>
          <a:xfrm>
            <a:off x="457200" y="4684713"/>
            <a:ext cx="2133600" cy="357188"/>
          </a:xfrm>
          <a:prstGeom prst="rect">
            <a:avLst/>
          </a:prstGeom>
          <a:noFill/>
          <a:ln w="9525">
            <a:noFill/>
            <a:miter/>
          </a:ln>
        </p:spPr>
        <p:txBody>
          <a:bodyPr/>
          <a:lstStyle>
            <a:lvl1pPr>
              <a:defRPr sz="1050">
                <a:ea typeface="Arial Unicode MS" panose="020B0604020202020204" charset="-122"/>
              </a:defRPr>
            </a:lvl1pPr>
          </a:lstStyle>
          <a:p>
            <a:pPr lvl="0" fontAlgn="base"/>
            <a:endParaRPr lang="zh-CN" altLang="en-US" strike="noStrike" noProof="1"/>
          </a:p>
        </p:txBody>
      </p:sp>
      <p:sp>
        <p:nvSpPr>
          <p:cNvPr id="1029" name="页脚占位符 1028"/>
          <p:cNvSpPr>
            <a:spLocks noGrp="1"/>
          </p:cNvSpPr>
          <p:nvPr>
            <p:ph type="ftr" sz="quarter" idx="3"/>
          </p:nvPr>
        </p:nvSpPr>
        <p:spPr>
          <a:xfrm>
            <a:off x="3124200" y="4684713"/>
            <a:ext cx="2895600" cy="357188"/>
          </a:xfrm>
          <a:prstGeom prst="rect">
            <a:avLst/>
          </a:prstGeom>
          <a:noFill/>
          <a:ln w="9525">
            <a:noFill/>
            <a:miter/>
          </a:ln>
        </p:spPr>
        <p:txBody>
          <a:bodyPr/>
          <a:lstStyle>
            <a:lvl1pPr algn="ctr">
              <a:defRPr sz="1050">
                <a:ea typeface="Arial Unicode MS" panose="020B0604020202020204" charset="-122"/>
              </a:defRPr>
            </a:lvl1pPr>
          </a:lstStyle>
          <a:p>
            <a:pPr lvl="0" fontAlgn="base"/>
            <a:endParaRPr lang="zh-CN" strike="noStrike" noProof="1"/>
          </a:p>
        </p:txBody>
      </p:sp>
      <p:sp>
        <p:nvSpPr>
          <p:cNvPr id="1030" name="灯片编号占位符 1029"/>
          <p:cNvSpPr>
            <a:spLocks noGrp="1"/>
          </p:cNvSpPr>
          <p:nvPr>
            <p:ph type="sldNum" sz="quarter" idx="4"/>
          </p:nvPr>
        </p:nvSpPr>
        <p:spPr>
          <a:xfrm>
            <a:off x="6553200" y="4684713"/>
            <a:ext cx="2133600" cy="357188"/>
          </a:xfrm>
          <a:prstGeom prst="rect">
            <a:avLst/>
          </a:prstGeom>
          <a:noFill/>
          <a:ln w="9525">
            <a:noFill/>
            <a:miter/>
          </a:ln>
        </p:spPr>
        <p:txBody>
          <a:bodyPr/>
          <a:lstStyle>
            <a:lvl1pPr algn="r">
              <a:defRPr sz="1050">
                <a:ea typeface="Arial Unicode MS" panose="020B0604020202020204" charset="-122"/>
                <a:cs typeface="Arial Unicode MS" panose="020B0604020202020204" charset="-122"/>
              </a:defRPr>
            </a:lvl1pPr>
          </a:lstStyle>
          <a:p>
            <a:pPr lvl="0" fontAlgn="base"/>
            <a:fld id="{9A0DB2DC-4C9A-4742-B13C-FB6460FD3503}" type="slidenum">
              <a:rPr lang="en-US" altLang="zh-CN" sz="1050" strike="noStrike" noProof="1">
                <a:latin typeface="Arial" panose="020B0604020202020204" pitchFamily="34" charset="0"/>
              </a:rPr>
              <a:t>‹#›</a:t>
            </a:fld>
            <a:endParaRPr lang="zh-CN" strike="noStrike" noProof="1"/>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sldNum="0" hdr="0" ftr="0" dt="0"/>
  <p:txStyles>
    <p:titleStyle>
      <a:lvl1pPr marL="0" lvl="0" indent="0" algn="ctr" defTabSz="685800" eaLnBrk="1" fontAlgn="base" latinLnBrk="0" hangingPunct="1">
        <a:spcBef>
          <a:spcPct val="0"/>
        </a:spcBef>
        <a:spcAft>
          <a:spcPct val="0"/>
        </a:spcAft>
        <a:buClr>
          <a:srgbClr val="000000"/>
        </a:buClr>
        <a:buNone/>
        <a:defRPr sz="3300" b="0" i="0" u="none" kern="1200" baseline="0">
          <a:solidFill>
            <a:schemeClr val="tx2"/>
          </a:solidFill>
          <a:latin typeface="+mj-lt"/>
          <a:ea typeface="Arial Unicode MS" panose="020B0604020202020204" charset="-122"/>
          <a:cs typeface="+mj-cs"/>
        </a:defRPr>
      </a:lvl1pPr>
    </p:titleStyle>
    <p:bodyStyle>
      <a:lvl1pPr marL="257175" lvl="0" indent="-256540" algn="l" defTabSz="685800" eaLnBrk="1" fontAlgn="base" latinLnBrk="0" hangingPunct="1">
        <a:spcBef>
          <a:spcPct val="15000"/>
        </a:spcBef>
        <a:spcAft>
          <a:spcPct val="0"/>
        </a:spcAft>
        <a:buChar char="•"/>
        <a:defRPr sz="2400" b="0" i="0" u="none" kern="1200" baseline="0">
          <a:solidFill>
            <a:schemeClr val="tx1"/>
          </a:solidFill>
          <a:latin typeface="+mn-lt"/>
          <a:ea typeface="Arial Unicode MS" panose="020B0604020202020204" charset="-122"/>
          <a:cs typeface="+mn-cs"/>
        </a:defRPr>
      </a:lvl1pPr>
      <a:lvl2pPr marL="557530" lvl="1" indent="-213995" algn="l" defTabSz="685800" eaLnBrk="1" fontAlgn="base" latinLnBrk="0" hangingPunct="1">
        <a:spcBef>
          <a:spcPct val="15000"/>
        </a:spcBef>
        <a:spcAft>
          <a:spcPct val="0"/>
        </a:spcAft>
        <a:buChar char="–"/>
        <a:defRPr sz="2100" b="0" i="0" u="none" kern="1200" baseline="0">
          <a:solidFill>
            <a:schemeClr val="tx1"/>
          </a:solidFill>
          <a:latin typeface="+mn-lt"/>
          <a:ea typeface="Arial Unicode MS" panose="020B0604020202020204" charset="-122"/>
          <a:cs typeface="+mn-cs"/>
        </a:defRPr>
      </a:lvl2pPr>
      <a:lvl3pPr marL="857250" lvl="2" indent="-170815" algn="l" defTabSz="685800" eaLnBrk="1" fontAlgn="base" latinLnBrk="0" hangingPunct="1">
        <a:spcBef>
          <a:spcPct val="15000"/>
        </a:spcBef>
        <a:spcAft>
          <a:spcPct val="0"/>
        </a:spcAft>
        <a:buChar char="•"/>
        <a:defRPr sz="1800" b="0" i="0" u="none" kern="1200" baseline="0">
          <a:solidFill>
            <a:schemeClr val="tx1"/>
          </a:solidFill>
          <a:latin typeface="+mn-lt"/>
          <a:ea typeface="Arial Unicode MS" panose="020B0604020202020204" charset="-122"/>
          <a:cs typeface="+mn-cs"/>
        </a:defRPr>
      </a:lvl3pPr>
      <a:lvl4pPr marL="1200150" lvl="3"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4pPr>
      <a:lvl5pPr marL="1543050" lvl="4" indent="-170815" algn="l" defTabSz="685800" eaLnBrk="1" fontAlgn="base" latinLnBrk="0" hangingPunct="1">
        <a:spcBef>
          <a:spcPct val="15000"/>
        </a:spcBef>
        <a:spcAft>
          <a:spcPct val="0"/>
        </a:spcAft>
        <a:buChar char="»"/>
        <a:defRPr sz="1500" b="0" i="0" u="none" kern="1200" baseline="0">
          <a:solidFill>
            <a:schemeClr val="tx1"/>
          </a:solidFill>
          <a:latin typeface="+mn-lt"/>
          <a:ea typeface="Arial Unicode MS" panose="020B0604020202020204" charset="-122"/>
          <a:cs typeface="+mn-cs"/>
        </a:defRPr>
      </a:lvl5pPr>
      <a:lvl6pPr marL="1886585" lvl="5"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6pPr>
      <a:lvl7pPr marL="2229485" lvl="6"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7pPr>
      <a:lvl8pPr marL="2572385" lvl="7"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8pPr>
      <a:lvl9pPr marL="2915285" lvl="8" indent="-170815" algn="l" defTabSz="685800" eaLnBrk="1" fontAlgn="base" latinLnBrk="0" hangingPunct="1">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spcBef>
          <a:spcPct val="0"/>
        </a:spcBef>
        <a:spcAft>
          <a:spcPct val="0"/>
        </a:spcAft>
        <a:buNone/>
        <a:defRPr sz="1350" b="0" i="0" u="none" kern="1200" baseline="0">
          <a:solidFill>
            <a:schemeClr val="tx1"/>
          </a:solidFill>
          <a:latin typeface="+mn-lt"/>
          <a:ea typeface="+mn-ea"/>
          <a:cs typeface="+mn-cs"/>
        </a:defRPr>
      </a:lvl1pPr>
      <a:lvl2pPr marL="342900" lvl="1"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2pPr>
      <a:lvl3pPr marL="685800" lvl="2"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3pPr>
      <a:lvl4pPr marL="1028700" lvl="3"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4pPr>
      <a:lvl5pPr marL="1371600" lvl="4"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5pPr>
      <a:lvl6pPr marL="1714500" lvl="5"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6pPr>
      <a:lvl7pPr marL="2058035" lvl="6"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7pPr>
      <a:lvl8pPr marL="2400935" lvl="7"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8pPr>
      <a:lvl9pPr marL="2743835" lvl="8" indent="0" algn="l" defTabSz="914400" eaLnBrk="1" fontAlgn="base" latinLnBrk="0" hangingPunct="1">
        <a:spcBef>
          <a:spcPct val="0"/>
        </a:spcBef>
        <a:spcAft>
          <a:spcPct val="0"/>
        </a:spcAft>
        <a:buNone/>
        <a:defRPr sz="1800" b="0"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1.xml"/><Relationship Id="rId5" Type="http://schemas.openxmlformats.org/officeDocument/2006/relationships/image" Target="../media/image16.jpeg"/><Relationship Id="rId4" Type="http://schemas.openxmlformats.org/officeDocument/2006/relationships/image" Target="../media/image15.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8.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2748"/>
        </a:solidFill>
        <a:effectLst/>
      </p:bgPr>
    </p:bg>
    <p:spTree>
      <p:nvGrpSpPr>
        <p:cNvPr id="1" name=""/>
        <p:cNvGrpSpPr/>
        <p:nvPr/>
      </p:nvGrpSpPr>
      <p:grpSpPr>
        <a:xfrm>
          <a:off x="0" y="0"/>
          <a:ext cx="0" cy="0"/>
          <a:chOff x="0" y="0"/>
          <a:chExt cx="0" cy="0"/>
        </a:xfrm>
      </p:grpSpPr>
      <p:sp>
        <p:nvSpPr>
          <p:cNvPr id="24579" name="文本框 2"/>
          <p:cNvSpPr txBox="1"/>
          <p:nvPr/>
        </p:nvSpPr>
        <p:spPr>
          <a:xfrm>
            <a:off x="1570355" y="2431733"/>
            <a:ext cx="6011863" cy="583565"/>
          </a:xfrm>
          <a:prstGeom prst="rect">
            <a:avLst/>
          </a:prstGeom>
          <a:noFill/>
          <a:ln w="9525">
            <a:noFill/>
          </a:ln>
        </p:spPr>
        <p:txBody>
          <a:bodyPr wrap="square" anchor="t">
            <a:spAutoFit/>
          </a:bodyPr>
          <a:lstStyle/>
          <a:p>
            <a:pPr algn="ctr"/>
            <a:r>
              <a:rPr lang="en-US" altLang="zh-CN" sz="3200" b="1" dirty="0" smtClean="0">
                <a:solidFill>
                  <a:srgbClr val="FF9900"/>
                </a:solidFill>
                <a:latin typeface="Arial Unicode MS" panose="020B0604020202020204" charset="-122"/>
                <a:ea typeface="Arial Unicode MS" panose="020B0604020202020204" charset="-122"/>
              </a:rPr>
              <a:t>SQL Project</a:t>
            </a:r>
            <a:endParaRPr lang="en-US" altLang="zh-CN" sz="3200" b="1" dirty="0">
              <a:solidFill>
                <a:srgbClr val="FF9900"/>
              </a:solidFill>
              <a:latin typeface="Arial Unicode MS" panose="020B0604020202020204" charset="-122"/>
              <a:ea typeface="Arial Unicode MS" panose="020B0604020202020204" charset="-122"/>
            </a:endParaRPr>
          </a:p>
        </p:txBody>
      </p:sp>
      <p:sp>
        <p:nvSpPr>
          <p:cNvPr id="2" name="矩形 1"/>
          <p:cNvSpPr/>
          <p:nvPr/>
        </p:nvSpPr>
        <p:spPr>
          <a:xfrm>
            <a:off x="-9525" y="3232150"/>
            <a:ext cx="9153525" cy="7620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24581" name="文本框 4"/>
          <p:cNvSpPr txBox="1"/>
          <p:nvPr/>
        </p:nvSpPr>
        <p:spPr>
          <a:xfrm>
            <a:off x="965200" y="3495675"/>
            <a:ext cx="7204075" cy="374654"/>
          </a:xfrm>
          <a:prstGeom prst="rect">
            <a:avLst/>
          </a:prstGeom>
          <a:noFill/>
          <a:ln w="9525">
            <a:noFill/>
          </a:ln>
        </p:spPr>
        <p:txBody>
          <a:bodyPr wrap="square" anchor="t">
            <a:spAutoFit/>
          </a:bodyPr>
          <a:lstStyle/>
          <a:p>
            <a:pPr algn="ctr">
              <a:lnSpc>
                <a:spcPct val="150000"/>
              </a:lnSpc>
            </a:pPr>
            <a:r>
              <a:rPr lang="en-US" altLang="en-US" sz="1400" dirty="0" smtClean="0">
                <a:solidFill>
                  <a:schemeClr val="bg1"/>
                </a:solidFill>
                <a:latin typeface="Arial Unicode MS" panose="020B0604020202020204" charset="-122"/>
                <a:ea typeface="Arial Unicode MS" panose="020B0604020202020204" charset="-122"/>
                <a:sym typeface="Arial" panose="020B0604020202020204" pitchFamily="34" charset="0"/>
              </a:rPr>
              <a:t>Work on Employment Details Database</a:t>
            </a:r>
            <a:endParaRPr lang="en-US" altLang="en-US" sz="1400" dirty="0">
              <a:solidFill>
                <a:schemeClr val="bg1"/>
              </a:solidFill>
              <a:latin typeface="Arial Unicode MS" panose="020B0604020202020204" charset="-122"/>
              <a:ea typeface="Arial Unicode MS" panose="020B0604020202020204" charset="-122"/>
              <a:sym typeface="SimSun" panose="02010600030101010101" pitchFamily="2" charset="-122"/>
            </a:endParaRPr>
          </a:p>
        </p:txBody>
      </p:sp>
      <p:sp>
        <p:nvSpPr>
          <p:cNvPr id="24580" name="文本框 3"/>
          <p:cNvSpPr/>
          <p:nvPr/>
        </p:nvSpPr>
        <p:spPr>
          <a:xfrm>
            <a:off x="3711575" y="4560888"/>
            <a:ext cx="1712913" cy="442674"/>
          </a:xfrm>
          <a:prstGeom prst="roundRect">
            <a:avLst>
              <a:gd name="adj" fmla="val 16667"/>
            </a:avLst>
          </a:prstGeom>
          <a:solidFill>
            <a:srgbClr val="FF9900"/>
          </a:solidFill>
          <a:ln w="9525">
            <a:noFill/>
          </a:ln>
        </p:spPr>
        <p:txBody>
          <a:bodyPr wrap="square" anchor="t">
            <a:spAutoFit/>
          </a:bodyPr>
          <a:lstStyle/>
          <a:p>
            <a:pPr algn="ctr"/>
            <a:r>
              <a:rPr lang="en-US" altLang="zh-CN" sz="1000" dirty="0" smtClean="0">
                <a:solidFill>
                  <a:schemeClr val="bg1"/>
                </a:solidFill>
                <a:latin typeface="Arial Unicode MS" panose="020B0604020202020204" charset="-122"/>
                <a:ea typeface="Arial Unicode MS" panose="020B0604020202020204" charset="-122"/>
              </a:rPr>
              <a:t>Work by</a:t>
            </a:r>
          </a:p>
          <a:p>
            <a:pPr algn="ctr"/>
            <a:r>
              <a:rPr lang="en-US" altLang="zh-CN" sz="1000" dirty="0" smtClean="0">
                <a:solidFill>
                  <a:schemeClr val="bg1"/>
                </a:solidFill>
                <a:latin typeface="Arial Unicode MS" panose="020B0604020202020204" charset="-122"/>
                <a:ea typeface="Arial Unicode MS" panose="020B0604020202020204" charset="-122"/>
              </a:rPr>
              <a:t>-Vijay Adithya R S</a:t>
            </a:r>
            <a:endParaRPr lang="zh-CN" altLang="en-US" sz="1000" dirty="0">
              <a:solidFill>
                <a:schemeClr val="bg1"/>
              </a:solidFill>
              <a:latin typeface="Arial Unicode MS" panose="020B0604020202020204" charset="-122"/>
              <a:ea typeface="Arial Unicode MS" panose="020B0604020202020204" charset="-122"/>
            </a:endParaRPr>
          </a:p>
        </p:txBody>
      </p:sp>
      <p:grpSp>
        <p:nvGrpSpPr>
          <p:cNvPr id="314412" name="组合 65"/>
          <p:cNvGrpSpPr/>
          <p:nvPr/>
        </p:nvGrpSpPr>
        <p:grpSpPr>
          <a:xfrm>
            <a:off x="4043363" y="1035050"/>
            <a:ext cx="1049337" cy="1052513"/>
            <a:chOff x="5959" y="2302"/>
            <a:chExt cx="937" cy="937"/>
          </a:xfrm>
        </p:grpSpPr>
        <p:sp>
          <p:nvSpPr>
            <p:cNvPr id="6" name="椭圆 5"/>
            <p:cNvSpPr/>
            <p:nvPr/>
          </p:nvSpPr>
          <p:spPr>
            <a:xfrm>
              <a:off x="5959" y="2302"/>
              <a:ext cx="937" cy="937"/>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56" name="Freeform 14"/>
            <p:cNvSpPr>
              <a:spLocks noEditPoints="1"/>
            </p:cNvSpPr>
            <p:nvPr/>
          </p:nvSpPr>
          <p:spPr>
            <a:xfrm>
              <a:off x="6199" y="2505"/>
              <a:ext cx="472" cy="539"/>
            </a:xfrm>
            <a:custGeom>
              <a:avLst/>
              <a:gdLst/>
              <a:ahLst/>
              <a:cxnLst>
                <a:cxn ang="0">
                  <a:pos x="268" y="386"/>
                </a:cxn>
                <a:cxn ang="0">
                  <a:pos x="221" y="486"/>
                </a:cxn>
                <a:cxn ang="0">
                  <a:pos x="127" y="621"/>
                </a:cxn>
                <a:cxn ang="0">
                  <a:pos x="0" y="730"/>
                </a:cxn>
                <a:cxn ang="0">
                  <a:pos x="13" y="619"/>
                </a:cxn>
                <a:cxn ang="0">
                  <a:pos x="62" y="465"/>
                </a:cxn>
                <a:cxn ang="0">
                  <a:pos x="152" y="319"/>
                </a:cxn>
                <a:cxn ang="0">
                  <a:pos x="313" y="754"/>
                </a:cxn>
                <a:cxn ang="0">
                  <a:pos x="610" y="236"/>
                </a:cxn>
                <a:cxn ang="0">
                  <a:pos x="621" y="30"/>
                </a:cxn>
                <a:cxn ang="0">
                  <a:pos x="619" y="26"/>
                </a:cxn>
                <a:cxn ang="0">
                  <a:pos x="651" y="3"/>
                </a:cxn>
                <a:cxn ang="0">
                  <a:pos x="662" y="18"/>
                </a:cxn>
                <a:cxn ang="0">
                  <a:pos x="657" y="52"/>
                </a:cxn>
                <a:cxn ang="0">
                  <a:pos x="499" y="150"/>
                </a:cxn>
                <a:cxn ang="0">
                  <a:pos x="510" y="165"/>
                </a:cxn>
                <a:cxn ang="0">
                  <a:pos x="535" y="172"/>
                </a:cxn>
                <a:cxn ang="0">
                  <a:pos x="550" y="191"/>
                </a:cxn>
                <a:cxn ang="0">
                  <a:pos x="576" y="193"/>
                </a:cxn>
                <a:cxn ang="0">
                  <a:pos x="591" y="215"/>
                </a:cxn>
                <a:cxn ang="0">
                  <a:pos x="617" y="217"/>
                </a:cxn>
                <a:cxn ang="0">
                  <a:pos x="612" y="35"/>
                </a:cxn>
                <a:cxn ang="0">
                  <a:pos x="523" y="187"/>
                </a:cxn>
                <a:cxn ang="0">
                  <a:pos x="225" y="702"/>
                </a:cxn>
                <a:cxn ang="0">
                  <a:pos x="565" y="210"/>
                </a:cxn>
                <a:cxn ang="0">
                  <a:pos x="268" y="728"/>
                </a:cxn>
                <a:cxn ang="0">
                  <a:pos x="270" y="180"/>
                </a:cxn>
                <a:cxn ang="0">
                  <a:pos x="283" y="127"/>
                </a:cxn>
                <a:cxn ang="0">
                  <a:pos x="317" y="63"/>
                </a:cxn>
                <a:cxn ang="0">
                  <a:pos x="358" y="22"/>
                </a:cxn>
                <a:cxn ang="0">
                  <a:pos x="394" y="3"/>
                </a:cxn>
                <a:cxn ang="0">
                  <a:pos x="413" y="3"/>
                </a:cxn>
                <a:cxn ang="0">
                  <a:pos x="411" y="13"/>
                </a:cxn>
                <a:cxn ang="0">
                  <a:pos x="398" y="52"/>
                </a:cxn>
                <a:cxn ang="0">
                  <a:pos x="403" y="101"/>
                </a:cxn>
                <a:cxn ang="0">
                  <a:pos x="394" y="135"/>
                </a:cxn>
                <a:cxn ang="0">
                  <a:pos x="360" y="185"/>
                </a:cxn>
                <a:cxn ang="0">
                  <a:pos x="328" y="215"/>
                </a:cxn>
                <a:cxn ang="0">
                  <a:pos x="356" y="39"/>
                </a:cxn>
                <a:cxn ang="0">
                  <a:pos x="362" y="37"/>
                </a:cxn>
                <a:cxn ang="0">
                  <a:pos x="368" y="39"/>
                </a:cxn>
                <a:cxn ang="0">
                  <a:pos x="371" y="50"/>
                </a:cxn>
                <a:cxn ang="0">
                  <a:pos x="347" y="75"/>
                </a:cxn>
                <a:cxn ang="0">
                  <a:pos x="315" y="131"/>
                </a:cxn>
                <a:cxn ang="0">
                  <a:pos x="302" y="170"/>
                </a:cxn>
                <a:cxn ang="0">
                  <a:pos x="291" y="172"/>
                </a:cxn>
                <a:cxn ang="0">
                  <a:pos x="287" y="167"/>
                </a:cxn>
                <a:cxn ang="0">
                  <a:pos x="285" y="161"/>
                </a:cxn>
                <a:cxn ang="0">
                  <a:pos x="315" y="93"/>
                </a:cxn>
                <a:cxn ang="0">
                  <a:pos x="356" y="39"/>
                </a:cxn>
                <a:cxn ang="0">
                  <a:pos x="323" y="223"/>
                </a:cxn>
                <a:cxn ang="0">
                  <a:pos x="161" y="313"/>
                </a:cxn>
                <a:cxn ang="0">
                  <a:pos x="289" y="212"/>
                </a:cxn>
              </a:cxnLst>
              <a:rect l="0" t="0" r="0" b="0"/>
              <a:pathLst>
                <a:path w="662" h="754">
                  <a:moveTo>
                    <a:pt x="152" y="319"/>
                  </a:moveTo>
                  <a:lnTo>
                    <a:pt x="152" y="319"/>
                  </a:lnTo>
                  <a:lnTo>
                    <a:pt x="268" y="386"/>
                  </a:lnTo>
                  <a:lnTo>
                    <a:pt x="268" y="386"/>
                  </a:lnTo>
                  <a:lnTo>
                    <a:pt x="246" y="437"/>
                  </a:lnTo>
                  <a:lnTo>
                    <a:pt x="221" y="486"/>
                  </a:lnTo>
                  <a:lnTo>
                    <a:pt x="193" y="533"/>
                  </a:lnTo>
                  <a:lnTo>
                    <a:pt x="161" y="578"/>
                  </a:lnTo>
                  <a:lnTo>
                    <a:pt x="127" y="621"/>
                  </a:lnTo>
                  <a:lnTo>
                    <a:pt x="88" y="660"/>
                  </a:lnTo>
                  <a:lnTo>
                    <a:pt x="45" y="696"/>
                  </a:lnTo>
                  <a:lnTo>
                    <a:pt x="0" y="730"/>
                  </a:lnTo>
                  <a:lnTo>
                    <a:pt x="0" y="730"/>
                  </a:lnTo>
                  <a:lnTo>
                    <a:pt x="4" y="675"/>
                  </a:lnTo>
                  <a:lnTo>
                    <a:pt x="13" y="619"/>
                  </a:lnTo>
                  <a:lnTo>
                    <a:pt x="26" y="568"/>
                  </a:lnTo>
                  <a:lnTo>
                    <a:pt x="43" y="514"/>
                  </a:lnTo>
                  <a:lnTo>
                    <a:pt x="62" y="465"/>
                  </a:lnTo>
                  <a:lnTo>
                    <a:pt x="88" y="414"/>
                  </a:lnTo>
                  <a:lnTo>
                    <a:pt x="118" y="366"/>
                  </a:lnTo>
                  <a:lnTo>
                    <a:pt x="152" y="319"/>
                  </a:lnTo>
                  <a:lnTo>
                    <a:pt x="152" y="319"/>
                  </a:lnTo>
                  <a:close/>
                  <a:moveTo>
                    <a:pt x="610" y="236"/>
                  </a:moveTo>
                  <a:lnTo>
                    <a:pt x="313" y="754"/>
                  </a:lnTo>
                  <a:lnTo>
                    <a:pt x="276" y="732"/>
                  </a:lnTo>
                  <a:lnTo>
                    <a:pt x="576" y="217"/>
                  </a:lnTo>
                  <a:lnTo>
                    <a:pt x="610" y="236"/>
                  </a:lnTo>
                  <a:lnTo>
                    <a:pt x="610" y="236"/>
                  </a:lnTo>
                  <a:close/>
                  <a:moveTo>
                    <a:pt x="653" y="50"/>
                  </a:moveTo>
                  <a:lnTo>
                    <a:pt x="621" y="30"/>
                  </a:lnTo>
                  <a:lnTo>
                    <a:pt x="617" y="28"/>
                  </a:lnTo>
                  <a:lnTo>
                    <a:pt x="619" y="26"/>
                  </a:lnTo>
                  <a:lnTo>
                    <a:pt x="619" y="26"/>
                  </a:lnTo>
                  <a:lnTo>
                    <a:pt x="632" y="13"/>
                  </a:lnTo>
                  <a:lnTo>
                    <a:pt x="642" y="7"/>
                  </a:lnTo>
                  <a:lnTo>
                    <a:pt x="651" y="3"/>
                  </a:lnTo>
                  <a:lnTo>
                    <a:pt x="657" y="5"/>
                  </a:lnTo>
                  <a:lnTo>
                    <a:pt x="662" y="9"/>
                  </a:lnTo>
                  <a:lnTo>
                    <a:pt x="662" y="18"/>
                  </a:lnTo>
                  <a:lnTo>
                    <a:pt x="662" y="30"/>
                  </a:lnTo>
                  <a:lnTo>
                    <a:pt x="657" y="48"/>
                  </a:lnTo>
                  <a:lnTo>
                    <a:pt x="657" y="52"/>
                  </a:lnTo>
                  <a:lnTo>
                    <a:pt x="653" y="50"/>
                  </a:lnTo>
                  <a:lnTo>
                    <a:pt x="653" y="50"/>
                  </a:lnTo>
                  <a:close/>
                  <a:moveTo>
                    <a:pt x="499" y="150"/>
                  </a:moveTo>
                  <a:lnTo>
                    <a:pt x="499" y="150"/>
                  </a:lnTo>
                  <a:lnTo>
                    <a:pt x="501" y="159"/>
                  </a:lnTo>
                  <a:lnTo>
                    <a:pt x="510" y="165"/>
                  </a:lnTo>
                  <a:lnTo>
                    <a:pt x="520" y="170"/>
                  </a:lnTo>
                  <a:lnTo>
                    <a:pt x="535" y="172"/>
                  </a:lnTo>
                  <a:lnTo>
                    <a:pt x="535" y="172"/>
                  </a:lnTo>
                  <a:lnTo>
                    <a:pt x="542" y="182"/>
                  </a:lnTo>
                  <a:lnTo>
                    <a:pt x="546" y="187"/>
                  </a:lnTo>
                  <a:lnTo>
                    <a:pt x="550" y="191"/>
                  </a:lnTo>
                  <a:lnTo>
                    <a:pt x="555" y="193"/>
                  </a:lnTo>
                  <a:lnTo>
                    <a:pt x="561" y="195"/>
                  </a:lnTo>
                  <a:lnTo>
                    <a:pt x="576" y="193"/>
                  </a:lnTo>
                  <a:lnTo>
                    <a:pt x="576" y="193"/>
                  </a:lnTo>
                  <a:lnTo>
                    <a:pt x="583" y="206"/>
                  </a:lnTo>
                  <a:lnTo>
                    <a:pt x="591" y="215"/>
                  </a:lnTo>
                  <a:lnTo>
                    <a:pt x="597" y="217"/>
                  </a:lnTo>
                  <a:lnTo>
                    <a:pt x="604" y="219"/>
                  </a:lnTo>
                  <a:lnTo>
                    <a:pt x="617" y="217"/>
                  </a:lnTo>
                  <a:lnTo>
                    <a:pt x="617" y="217"/>
                  </a:lnTo>
                  <a:lnTo>
                    <a:pt x="653" y="60"/>
                  </a:lnTo>
                  <a:lnTo>
                    <a:pt x="612" y="35"/>
                  </a:lnTo>
                  <a:lnTo>
                    <a:pt x="499" y="150"/>
                  </a:lnTo>
                  <a:lnTo>
                    <a:pt x="499" y="150"/>
                  </a:lnTo>
                  <a:close/>
                  <a:moveTo>
                    <a:pt x="523" y="187"/>
                  </a:moveTo>
                  <a:lnTo>
                    <a:pt x="488" y="165"/>
                  </a:lnTo>
                  <a:lnTo>
                    <a:pt x="189" y="683"/>
                  </a:lnTo>
                  <a:lnTo>
                    <a:pt x="225" y="702"/>
                  </a:lnTo>
                  <a:lnTo>
                    <a:pt x="523" y="187"/>
                  </a:lnTo>
                  <a:lnTo>
                    <a:pt x="523" y="187"/>
                  </a:lnTo>
                  <a:close/>
                  <a:moveTo>
                    <a:pt x="565" y="210"/>
                  </a:moveTo>
                  <a:lnTo>
                    <a:pt x="531" y="191"/>
                  </a:lnTo>
                  <a:lnTo>
                    <a:pt x="231" y="709"/>
                  </a:lnTo>
                  <a:lnTo>
                    <a:pt x="268" y="728"/>
                  </a:lnTo>
                  <a:lnTo>
                    <a:pt x="565" y="210"/>
                  </a:lnTo>
                  <a:lnTo>
                    <a:pt x="565" y="210"/>
                  </a:lnTo>
                  <a:close/>
                  <a:moveTo>
                    <a:pt x="270" y="180"/>
                  </a:moveTo>
                  <a:lnTo>
                    <a:pt x="270" y="180"/>
                  </a:lnTo>
                  <a:lnTo>
                    <a:pt x="276" y="152"/>
                  </a:lnTo>
                  <a:lnTo>
                    <a:pt x="283" y="127"/>
                  </a:lnTo>
                  <a:lnTo>
                    <a:pt x="293" y="103"/>
                  </a:lnTo>
                  <a:lnTo>
                    <a:pt x="304" y="82"/>
                  </a:lnTo>
                  <a:lnTo>
                    <a:pt x="317" y="63"/>
                  </a:lnTo>
                  <a:lnTo>
                    <a:pt x="330" y="48"/>
                  </a:lnTo>
                  <a:lnTo>
                    <a:pt x="343" y="35"/>
                  </a:lnTo>
                  <a:lnTo>
                    <a:pt x="358" y="22"/>
                  </a:lnTo>
                  <a:lnTo>
                    <a:pt x="371" y="13"/>
                  </a:lnTo>
                  <a:lnTo>
                    <a:pt x="383" y="7"/>
                  </a:lnTo>
                  <a:lnTo>
                    <a:pt x="394" y="3"/>
                  </a:lnTo>
                  <a:lnTo>
                    <a:pt x="403" y="0"/>
                  </a:lnTo>
                  <a:lnTo>
                    <a:pt x="409" y="0"/>
                  </a:lnTo>
                  <a:lnTo>
                    <a:pt x="413" y="3"/>
                  </a:lnTo>
                  <a:lnTo>
                    <a:pt x="413" y="7"/>
                  </a:lnTo>
                  <a:lnTo>
                    <a:pt x="411" y="13"/>
                  </a:lnTo>
                  <a:lnTo>
                    <a:pt x="411" y="13"/>
                  </a:lnTo>
                  <a:lnTo>
                    <a:pt x="405" y="26"/>
                  </a:lnTo>
                  <a:lnTo>
                    <a:pt x="401" y="39"/>
                  </a:lnTo>
                  <a:lnTo>
                    <a:pt x="398" y="52"/>
                  </a:lnTo>
                  <a:lnTo>
                    <a:pt x="401" y="65"/>
                  </a:lnTo>
                  <a:lnTo>
                    <a:pt x="403" y="88"/>
                  </a:lnTo>
                  <a:lnTo>
                    <a:pt x="403" y="101"/>
                  </a:lnTo>
                  <a:lnTo>
                    <a:pt x="401" y="116"/>
                  </a:lnTo>
                  <a:lnTo>
                    <a:pt x="401" y="116"/>
                  </a:lnTo>
                  <a:lnTo>
                    <a:pt x="394" y="135"/>
                  </a:lnTo>
                  <a:lnTo>
                    <a:pt x="386" y="152"/>
                  </a:lnTo>
                  <a:lnTo>
                    <a:pt x="373" y="170"/>
                  </a:lnTo>
                  <a:lnTo>
                    <a:pt x="360" y="185"/>
                  </a:lnTo>
                  <a:lnTo>
                    <a:pt x="338" y="206"/>
                  </a:lnTo>
                  <a:lnTo>
                    <a:pt x="330" y="212"/>
                  </a:lnTo>
                  <a:lnTo>
                    <a:pt x="328" y="215"/>
                  </a:lnTo>
                  <a:lnTo>
                    <a:pt x="270" y="180"/>
                  </a:lnTo>
                  <a:lnTo>
                    <a:pt x="270" y="180"/>
                  </a:lnTo>
                  <a:close/>
                  <a:moveTo>
                    <a:pt x="356" y="39"/>
                  </a:moveTo>
                  <a:lnTo>
                    <a:pt x="356" y="39"/>
                  </a:lnTo>
                  <a:lnTo>
                    <a:pt x="360" y="37"/>
                  </a:lnTo>
                  <a:lnTo>
                    <a:pt x="362" y="37"/>
                  </a:lnTo>
                  <a:lnTo>
                    <a:pt x="366" y="37"/>
                  </a:lnTo>
                  <a:lnTo>
                    <a:pt x="368" y="39"/>
                  </a:lnTo>
                  <a:lnTo>
                    <a:pt x="368" y="39"/>
                  </a:lnTo>
                  <a:lnTo>
                    <a:pt x="371" y="41"/>
                  </a:lnTo>
                  <a:lnTo>
                    <a:pt x="371" y="45"/>
                  </a:lnTo>
                  <a:lnTo>
                    <a:pt x="371" y="50"/>
                  </a:lnTo>
                  <a:lnTo>
                    <a:pt x="368" y="52"/>
                  </a:lnTo>
                  <a:lnTo>
                    <a:pt x="368" y="52"/>
                  </a:lnTo>
                  <a:lnTo>
                    <a:pt x="347" y="75"/>
                  </a:lnTo>
                  <a:lnTo>
                    <a:pt x="330" y="101"/>
                  </a:lnTo>
                  <a:lnTo>
                    <a:pt x="330" y="101"/>
                  </a:lnTo>
                  <a:lnTo>
                    <a:pt x="315" y="131"/>
                  </a:lnTo>
                  <a:lnTo>
                    <a:pt x="304" y="165"/>
                  </a:lnTo>
                  <a:lnTo>
                    <a:pt x="304" y="165"/>
                  </a:lnTo>
                  <a:lnTo>
                    <a:pt x="302" y="170"/>
                  </a:lnTo>
                  <a:lnTo>
                    <a:pt x="300" y="172"/>
                  </a:lnTo>
                  <a:lnTo>
                    <a:pt x="296" y="172"/>
                  </a:lnTo>
                  <a:lnTo>
                    <a:pt x="291" y="172"/>
                  </a:lnTo>
                  <a:lnTo>
                    <a:pt x="291" y="172"/>
                  </a:lnTo>
                  <a:lnTo>
                    <a:pt x="289" y="170"/>
                  </a:lnTo>
                  <a:lnTo>
                    <a:pt x="287" y="167"/>
                  </a:lnTo>
                  <a:lnTo>
                    <a:pt x="285" y="163"/>
                  </a:lnTo>
                  <a:lnTo>
                    <a:pt x="285" y="161"/>
                  </a:lnTo>
                  <a:lnTo>
                    <a:pt x="285" y="161"/>
                  </a:lnTo>
                  <a:lnTo>
                    <a:pt x="298" y="125"/>
                  </a:lnTo>
                  <a:lnTo>
                    <a:pt x="315" y="93"/>
                  </a:lnTo>
                  <a:lnTo>
                    <a:pt x="315" y="93"/>
                  </a:lnTo>
                  <a:lnTo>
                    <a:pt x="334" y="65"/>
                  </a:lnTo>
                  <a:lnTo>
                    <a:pt x="356" y="39"/>
                  </a:lnTo>
                  <a:lnTo>
                    <a:pt x="356" y="39"/>
                  </a:lnTo>
                  <a:close/>
                  <a:moveTo>
                    <a:pt x="161" y="313"/>
                  </a:moveTo>
                  <a:lnTo>
                    <a:pt x="272" y="377"/>
                  </a:lnTo>
                  <a:lnTo>
                    <a:pt x="323" y="223"/>
                  </a:lnTo>
                  <a:lnTo>
                    <a:pt x="266" y="189"/>
                  </a:lnTo>
                  <a:lnTo>
                    <a:pt x="161" y="313"/>
                  </a:lnTo>
                  <a:lnTo>
                    <a:pt x="161" y="313"/>
                  </a:lnTo>
                  <a:close/>
                  <a:moveTo>
                    <a:pt x="184" y="313"/>
                  </a:moveTo>
                  <a:lnTo>
                    <a:pt x="219" y="332"/>
                  </a:lnTo>
                  <a:lnTo>
                    <a:pt x="289" y="212"/>
                  </a:lnTo>
                  <a:lnTo>
                    <a:pt x="270" y="202"/>
                  </a:lnTo>
                  <a:lnTo>
                    <a:pt x="184" y="31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3" name="等腰三角形 2"/>
          <p:cNvSpPr/>
          <p:nvPr/>
        </p:nvSpPr>
        <p:spPr>
          <a:xfrm rot="8100000">
            <a:off x="2611438" y="1014413"/>
            <a:ext cx="336550" cy="290513"/>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等腰三角形 3"/>
          <p:cNvSpPr/>
          <p:nvPr/>
        </p:nvSpPr>
        <p:spPr>
          <a:xfrm rot="1740000">
            <a:off x="3270250" y="1706563"/>
            <a:ext cx="261938" cy="2254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5" name="等腰三角形 4"/>
          <p:cNvSpPr/>
          <p:nvPr/>
        </p:nvSpPr>
        <p:spPr>
          <a:xfrm rot="11580000">
            <a:off x="6451600" y="1036638"/>
            <a:ext cx="336550" cy="290513"/>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 name="等腰三角形 6"/>
          <p:cNvSpPr/>
          <p:nvPr/>
        </p:nvSpPr>
        <p:spPr>
          <a:xfrm rot="6360000">
            <a:off x="5611813" y="1797050"/>
            <a:ext cx="260350" cy="2254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579"/>
                                        </p:tgtEl>
                                        <p:attrNameLst>
                                          <p:attrName>style.visibility</p:attrName>
                                        </p:attrNameLst>
                                      </p:cBhvr>
                                      <p:to>
                                        <p:strVal val="visible"/>
                                      </p:to>
                                    </p:set>
                                    <p:animEffect transition="in" filter="fade">
                                      <p:cBhvr>
                                        <p:cTn id="7" dur="500"/>
                                        <p:tgtEl>
                                          <p:spTgt spid="2457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4581"/>
                                        </p:tgtEl>
                                        <p:attrNameLst>
                                          <p:attrName>style.visibility</p:attrName>
                                        </p:attrNameLst>
                                      </p:cBhvr>
                                      <p:to>
                                        <p:strVal val="visible"/>
                                      </p:to>
                                    </p:set>
                                    <p:animEffect transition="in" filter="fade">
                                      <p:cBhvr>
                                        <p:cTn id="11" dur="500"/>
                                        <p:tgtEl>
                                          <p:spTgt spid="24581"/>
                                        </p:tgtEl>
                                      </p:cBhvr>
                                    </p:animEffect>
                                  </p:childTnLst>
                                </p:cTn>
                              </p:par>
                            </p:childTnLst>
                          </p:cTn>
                        </p:par>
                        <p:par>
                          <p:cTn id="12" fill="hold">
                            <p:stCondLst>
                              <p:cond delay="1000"/>
                            </p:stCondLst>
                            <p:childTnLst>
                              <p:par>
                                <p:cTn id="13" presetID="49" presetClass="entr" presetSubtype="0" decel="100000" fill="hold" nodeType="afterEffect">
                                  <p:stCondLst>
                                    <p:cond delay="0"/>
                                  </p:stCondLst>
                                  <p:childTnLst>
                                    <p:set>
                                      <p:cBhvr>
                                        <p:cTn id="14" dur="1" fill="hold">
                                          <p:stCondLst>
                                            <p:cond delay="0"/>
                                          </p:stCondLst>
                                        </p:cTn>
                                        <p:tgtEl>
                                          <p:spTgt spid="314412"/>
                                        </p:tgtEl>
                                        <p:attrNameLst>
                                          <p:attrName>style.visibility</p:attrName>
                                        </p:attrNameLst>
                                      </p:cBhvr>
                                      <p:to>
                                        <p:strVal val="visible"/>
                                      </p:to>
                                    </p:set>
                                    <p:anim calcmode="lin" valueType="num">
                                      <p:cBhvr>
                                        <p:cTn id="15" dur="500" fill="hold"/>
                                        <p:tgtEl>
                                          <p:spTgt spid="314412"/>
                                        </p:tgtEl>
                                        <p:attrNameLst>
                                          <p:attrName>ppt_w</p:attrName>
                                        </p:attrNameLst>
                                      </p:cBhvr>
                                      <p:tavLst>
                                        <p:tav tm="0">
                                          <p:val>
                                            <p:fltVal val="0"/>
                                          </p:val>
                                        </p:tav>
                                        <p:tav tm="100000">
                                          <p:val>
                                            <p:strVal val="#ppt_w"/>
                                          </p:val>
                                        </p:tav>
                                      </p:tavLst>
                                    </p:anim>
                                    <p:anim calcmode="lin" valueType="num">
                                      <p:cBhvr>
                                        <p:cTn id="16" dur="500" fill="hold"/>
                                        <p:tgtEl>
                                          <p:spTgt spid="314412"/>
                                        </p:tgtEl>
                                        <p:attrNameLst>
                                          <p:attrName>ppt_h</p:attrName>
                                        </p:attrNameLst>
                                      </p:cBhvr>
                                      <p:tavLst>
                                        <p:tav tm="0">
                                          <p:val>
                                            <p:fltVal val="0"/>
                                          </p:val>
                                        </p:tav>
                                        <p:tav tm="100000">
                                          <p:val>
                                            <p:strVal val="#ppt_h"/>
                                          </p:val>
                                        </p:tav>
                                      </p:tavLst>
                                    </p:anim>
                                    <p:anim calcmode="lin" valueType="num">
                                      <p:cBhvr>
                                        <p:cTn id="17" dur="500" fill="hold"/>
                                        <p:tgtEl>
                                          <p:spTgt spid="314412"/>
                                        </p:tgtEl>
                                        <p:attrNameLst>
                                          <p:attrName>style.rotation</p:attrName>
                                        </p:attrNameLst>
                                      </p:cBhvr>
                                      <p:tavLst>
                                        <p:tav tm="0">
                                          <p:val>
                                            <p:fltVal val="360"/>
                                          </p:val>
                                        </p:tav>
                                        <p:tav tm="100000">
                                          <p:val>
                                            <p:fltVal val="0"/>
                                          </p:val>
                                        </p:tav>
                                      </p:tavLst>
                                    </p:anim>
                                    <p:animEffect transition="in" filter="fade">
                                      <p:cBhvr>
                                        <p:cTn id="18" dur="500"/>
                                        <p:tgtEl>
                                          <p:spTgt spid="314412"/>
                                        </p:tgtEl>
                                      </p:cBhvr>
                                    </p:animEffect>
                                  </p:childTnLst>
                                </p:cTn>
                              </p:par>
                            </p:childTnLst>
                          </p:cTn>
                        </p:par>
                        <p:par>
                          <p:cTn id="19" fill="hold">
                            <p:stCondLst>
                              <p:cond delay="1500"/>
                            </p:stCondLst>
                            <p:childTnLst>
                              <p:par>
                                <p:cTn id="20" presetID="49" presetClass="entr" presetSubtype="0" decel="100000" fill="hold" grpId="0"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500" fill="hold"/>
                                        <p:tgtEl>
                                          <p:spTgt spid="3"/>
                                        </p:tgtEl>
                                        <p:attrNameLst>
                                          <p:attrName>ppt_w</p:attrName>
                                        </p:attrNameLst>
                                      </p:cBhvr>
                                      <p:tavLst>
                                        <p:tav tm="0">
                                          <p:val>
                                            <p:fltVal val="0"/>
                                          </p:val>
                                        </p:tav>
                                        <p:tav tm="100000">
                                          <p:val>
                                            <p:strVal val="#ppt_w"/>
                                          </p:val>
                                        </p:tav>
                                      </p:tavLst>
                                    </p:anim>
                                    <p:anim calcmode="lin" valueType="num">
                                      <p:cBhvr>
                                        <p:cTn id="23" dur="500" fill="hold"/>
                                        <p:tgtEl>
                                          <p:spTgt spid="3"/>
                                        </p:tgtEl>
                                        <p:attrNameLst>
                                          <p:attrName>ppt_h</p:attrName>
                                        </p:attrNameLst>
                                      </p:cBhvr>
                                      <p:tavLst>
                                        <p:tav tm="0">
                                          <p:val>
                                            <p:fltVal val="0"/>
                                          </p:val>
                                        </p:tav>
                                        <p:tav tm="100000">
                                          <p:val>
                                            <p:strVal val="#ppt_h"/>
                                          </p:val>
                                        </p:tav>
                                      </p:tavLst>
                                    </p:anim>
                                    <p:anim calcmode="lin" valueType="num">
                                      <p:cBhvr>
                                        <p:cTn id="24" dur="500" fill="hold"/>
                                        <p:tgtEl>
                                          <p:spTgt spid="3"/>
                                        </p:tgtEl>
                                        <p:attrNameLst>
                                          <p:attrName>style.rotation</p:attrName>
                                        </p:attrNameLst>
                                      </p:cBhvr>
                                      <p:tavLst>
                                        <p:tav tm="0">
                                          <p:val>
                                            <p:fltVal val="360"/>
                                          </p:val>
                                        </p:tav>
                                        <p:tav tm="100000">
                                          <p:val>
                                            <p:fltVal val="0"/>
                                          </p:val>
                                        </p:tav>
                                      </p:tavLst>
                                    </p:anim>
                                    <p:animEffect transition="in" filter="fade">
                                      <p:cBhvr>
                                        <p:cTn id="25" dur="500"/>
                                        <p:tgtEl>
                                          <p:spTgt spid="3"/>
                                        </p:tgtEl>
                                      </p:cBhvr>
                                    </p:animEffect>
                                  </p:childTnLst>
                                </p:cTn>
                              </p:par>
                            </p:childTnLst>
                          </p:cTn>
                        </p:par>
                        <p:par>
                          <p:cTn id="26" fill="hold">
                            <p:stCondLst>
                              <p:cond delay="2000"/>
                            </p:stCondLst>
                            <p:childTnLst>
                              <p:par>
                                <p:cTn id="27" presetID="49" presetClass="entr" presetSubtype="0" decel="100000"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500" fill="hold"/>
                                        <p:tgtEl>
                                          <p:spTgt spid="7"/>
                                        </p:tgtEl>
                                        <p:attrNameLst>
                                          <p:attrName>ppt_w</p:attrName>
                                        </p:attrNameLst>
                                      </p:cBhvr>
                                      <p:tavLst>
                                        <p:tav tm="0">
                                          <p:val>
                                            <p:fltVal val="0"/>
                                          </p:val>
                                        </p:tav>
                                        <p:tav tm="100000">
                                          <p:val>
                                            <p:strVal val="#ppt_w"/>
                                          </p:val>
                                        </p:tav>
                                      </p:tavLst>
                                    </p:anim>
                                    <p:anim calcmode="lin" valueType="num">
                                      <p:cBhvr>
                                        <p:cTn id="30" dur="500" fill="hold"/>
                                        <p:tgtEl>
                                          <p:spTgt spid="7"/>
                                        </p:tgtEl>
                                        <p:attrNameLst>
                                          <p:attrName>ppt_h</p:attrName>
                                        </p:attrNameLst>
                                      </p:cBhvr>
                                      <p:tavLst>
                                        <p:tav tm="0">
                                          <p:val>
                                            <p:fltVal val="0"/>
                                          </p:val>
                                        </p:tav>
                                        <p:tav tm="100000">
                                          <p:val>
                                            <p:strVal val="#ppt_h"/>
                                          </p:val>
                                        </p:tav>
                                      </p:tavLst>
                                    </p:anim>
                                    <p:anim calcmode="lin" valueType="num">
                                      <p:cBhvr>
                                        <p:cTn id="31" dur="500" fill="hold"/>
                                        <p:tgtEl>
                                          <p:spTgt spid="7"/>
                                        </p:tgtEl>
                                        <p:attrNameLst>
                                          <p:attrName>style.rotation</p:attrName>
                                        </p:attrNameLst>
                                      </p:cBhvr>
                                      <p:tavLst>
                                        <p:tav tm="0">
                                          <p:val>
                                            <p:fltVal val="360"/>
                                          </p:val>
                                        </p:tav>
                                        <p:tav tm="100000">
                                          <p:val>
                                            <p:fltVal val="0"/>
                                          </p:val>
                                        </p:tav>
                                      </p:tavLst>
                                    </p:anim>
                                    <p:animEffect transition="in" filter="fade">
                                      <p:cBhvr>
                                        <p:cTn id="32" dur="500"/>
                                        <p:tgtEl>
                                          <p:spTgt spid="7"/>
                                        </p:tgtEl>
                                      </p:cBhvr>
                                    </p:animEffect>
                                  </p:childTnLst>
                                </p:cTn>
                              </p:par>
                            </p:childTnLst>
                          </p:cTn>
                        </p:par>
                        <p:par>
                          <p:cTn id="33" fill="hold">
                            <p:stCondLst>
                              <p:cond delay="2500"/>
                            </p:stCondLst>
                            <p:childTnLst>
                              <p:par>
                                <p:cTn id="34" presetID="49" presetClass="entr" presetSubtype="0" decel="100000" fill="hold" grpId="0" nodeType="after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p:cTn id="36" dur="500" fill="hold"/>
                                        <p:tgtEl>
                                          <p:spTgt spid="5"/>
                                        </p:tgtEl>
                                        <p:attrNameLst>
                                          <p:attrName>ppt_w</p:attrName>
                                        </p:attrNameLst>
                                      </p:cBhvr>
                                      <p:tavLst>
                                        <p:tav tm="0">
                                          <p:val>
                                            <p:fltVal val="0"/>
                                          </p:val>
                                        </p:tav>
                                        <p:tav tm="100000">
                                          <p:val>
                                            <p:strVal val="#ppt_w"/>
                                          </p:val>
                                        </p:tav>
                                      </p:tavLst>
                                    </p:anim>
                                    <p:anim calcmode="lin" valueType="num">
                                      <p:cBhvr>
                                        <p:cTn id="37" dur="500" fill="hold"/>
                                        <p:tgtEl>
                                          <p:spTgt spid="5"/>
                                        </p:tgtEl>
                                        <p:attrNameLst>
                                          <p:attrName>ppt_h</p:attrName>
                                        </p:attrNameLst>
                                      </p:cBhvr>
                                      <p:tavLst>
                                        <p:tav tm="0">
                                          <p:val>
                                            <p:fltVal val="0"/>
                                          </p:val>
                                        </p:tav>
                                        <p:tav tm="100000">
                                          <p:val>
                                            <p:strVal val="#ppt_h"/>
                                          </p:val>
                                        </p:tav>
                                      </p:tavLst>
                                    </p:anim>
                                    <p:anim calcmode="lin" valueType="num">
                                      <p:cBhvr>
                                        <p:cTn id="38" dur="500" fill="hold"/>
                                        <p:tgtEl>
                                          <p:spTgt spid="5"/>
                                        </p:tgtEl>
                                        <p:attrNameLst>
                                          <p:attrName>style.rotation</p:attrName>
                                        </p:attrNameLst>
                                      </p:cBhvr>
                                      <p:tavLst>
                                        <p:tav tm="0">
                                          <p:val>
                                            <p:fltVal val="360"/>
                                          </p:val>
                                        </p:tav>
                                        <p:tav tm="100000">
                                          <p:val>
                                            <p:fltVal val="0"/>
                                          </p:val>
                                        </p:tav>
                                      </p:tavLst>
                                    </p:anim>
                                    <p:animEffect transition="in" filter="fade">
                                      <p:cBhvr>
                                        <p:cTn id="39" dur="500"/>
                                        <p:tgtEl>
                                          <p:spTgt spid="5"/>
                                        </p:tgtEl>
                                      </p:cBhvr>
                                    </p:animEffect>
                                  </p:childTnLst>
                                </p:cTn>
                              </p:par>
                            </p:childTnLst>
                          </p:cTn>
                        </p:par>
                        <p:par>
                          <p:cTn id="40" fill="hold">
                            <p:stCondLst>
                              <p:cond delay="3000"/>
                            </p:stCondLst>
                            <p:childTnLst>
                              <p:par>
                                <p:cTn id="41" presetID="49" presetClass="entr" presetSubtype="0" decel="100000" fill="hold" grpId="0" nodeType="after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fltVal val="0"/>
                                          </p:val>
                                        </p:tav>
                                        <p:tav tm="100000">
                                          <p:val>
                                            <p:strVal val="#ppt_w"/>
                                          </p:val>
                                        </p:tav>
                                      </p:tavLst>
                                    </p:anim>
                                    <p:anim calcmode="lin" valueType="num">
                                      <p:cBhvr>
                                        <p:cTn id="44" dur="500" fill="hold"/>
                                        <p:tgtEl>
                                          <p:spTgt spid="4"/>
                                        </p:tgtEl>
                                        <p:attrNameLst>
                                          <p:attrName>ppt_h</p:attrName>
                                        </p:attrNameLst>
                                      </p:cBhvr>
                                      <p:tavLst>
                                        <p:tav tm="0">
                                          <p:val>
                                            <p:fltVal val="0"/>
                                          </p:val>
                                        </p:tav>
                                        <p:tav tm="100000">
                                          <p:val>
                                            <p:strVal val="#ppt_h"/>
                                          </p:val>
                                        </p:tav>
                                      </p:tavLst>
                                    </p:anim>
                                    <p:anim calcmode="lin" valueType="num">
                                      <p:cBhvr>
                                        <p:cTn id="45" dur="500" fill="hold"/>
                                        <p:tgtEl>
                                          <p:spTgt spid="4"/>
                                        </p:tgtEl>
                                        <p:attrNameLst>
                                          <p:attrName>style.rotation</p:attrName>
                                        </p:attrNameLst>
                                      </p:cBhvr>
                                      <p:tavLst>
                                        <p:tav tm="0">
                                          <p:val>
                                            <p:fltVal val="360"/>
                                          </p:val>
                                        </p:tav>
                                        <p:tav tm="100000">
                                          <p:val>
                                            <p:fltVal val="0"/>
                                          </p:val>
                                        </p:tav>
                                      </p:tavLst>
                                    </p:anim>
                                    <p:animEffect transition="in" filter="fade">
                                      <p:cBhvr>
                                        <p:cTn id="46" dur="500"/>
                                        <p:tgtEl>
                                          <p:spTgt spid="4"/>
                                        </p:tgtEl>
                                      </p:cBhvr>
                                    </p:animEffect>
                                  </p:childTnLst>
                                </p:cTn>
                              </p:par>
                            </p:childTnLst>
                          </p:cTn>
                        </p:par>
                        <p:par>
                          <p:cTn id="47" fill="hold">
                            <p:stCondLst>
                              <p:cond delay="3500"/>
                            </p:stCondLst>
                            <p:childTnLst>
                              <p:par>
                                <p:cTn id="48" presetID="10" presetClass="entr" presetSubtype="0" fill="hold" grpId="0" nodeType="afterEffect">
                                  <p:stCondLst>
                                    <p:cond delay="0"/>
                                  </p:stCondLst>
                                  <p:childTnLst>
                                    <p:set>
                                      <p:cBhvr>
                                        <p:cTn id="49" dur="1" fill="hold">
                                          <p:stCondLst>
                                            <p:cond delay="0"/>
                                          </p:stCondLst>
                                        </p:cTn>
                                        <p:tgtEl>
                                          <p:spTgt spid="24580"/>
                                        </p:tgtEl>
                                        <p:attrNameLst>
                                          <p:attrName>style.visibility</p:attrName>
                                        </p:attrNameLst>
                                      </p:cBhvr>
                                      <p:to>
                                        <p:strVal val="visible"/>
                                      </p:to>
                                    </p:set>
                                    <p:animEffect transition="in" filter="fade">
                                      <p:cBhvr>
                                        <p:cTn id="50" dur="500"/>
                                        <p:tgtEl>
                                          <p:spTgt spid="24580"/>
                                        </p:tgtEl>
                                      </p:cBhvr>
                                    </p:animEffect>
                                  </p:childTnLst>
                                </p:cTn>
                              </p:par>
                            </p:childTnLst>
                          </p:cTn>
                        </p:par>
                        <p:par>
                          <p:cTn id="51" fill="hold">
                            <p:stCondLst>
                              <p:cond delay="4000"/>
                            </p:stCondLst>
                            <p:childTnLst>
                              <p:par>
                                <p:cTn id="52" presetID="2" presetClass="entr" presetSubtype="8" fill="hold" grpId="0" nodeType="afterEffect">
                                  <p:stCondLst>
                                    <p:cond delay="0"/>
                                  </p:stCondLst>
                                  <p:childTnLst>
                                    <p:set>
                                      <p:cBhvr>
                                        <p:cTn id="53" dur="1" fill="hold">
                                          <p:stCondLst>
                                            <p:cond delay="0"/>
                                          </p:stCondLst>
                                        </p:cTn>
                                        <p:tgtEl>
                                          <p:spTgt spid="2"/>
                                        </p:tgtEl>
                                        <p:attrNameLst>
                                          <p:attrName>style.visibility</p:attrName>
                                        </p:attrNameLst>
                                      </p:cBhvr>
                                      <p:to>
                                        <p:strVal val="visible"/>
                                      </p:to>
                                    </p:set>
                                    <p:anim calcmode="lin" valueType="num">
                                      <p:cBhvr additive="base">
                                        <p:cTn id="54" dur="500" fill="hold"/>
                                        <p:tgtEl>
                                          <p:spTgt spid="2"/>
                                        </p:tgtEl>
                                        <p:attrNameLst>
                                          <p:attrName>ppt_x</p:attrName>
                                        </p:attrNameLst>
                                      </p:cBhvr>
                                      <p:tavLst>
                                        <p:tav tm="0">
                                          <p:val>
                                            <p:strVal val="0-#ppt_w/2"/>
                                          </p:val>
                                        </p:tav>
                                        <p:tav tm="100000">
                                          <p:val>
                                            <p:strVal val="#ppt_x"/>
                                          </p:val>
                                        </p:tav>
                                      </p:tavLst>
                                    </p:anim>
                                    <p:anim calcmode="lin" valueType="num">
                                      <p:cBhvr additive="base">
                                        <p:cTn id="55"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p:bldP spid="2" grpId="0" animBg="1"/>
      <p:bldP spid="24581" grpId="0"/>
      <p:bldP spid="24580" grpId="0" bldLvl="0" animBg="1"/>
      <p:bldP spid="3" grpId="0" animBg="1"/>
      <p:bldP spid="4" grpId="0" animBg="1"/>
      <p:bldP spid="5" grpId="0" animBg="1"/>
      <p:bldP spid="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2748"/>
        </a:solidFill>
        <a:effectLst/>
      </p:bgPr>
    </p:bg>
    <p:spTree>
      <p:nvGrpSpPr>
        <p:cNvPr id="1" name=""/>
        <p:cNvGrpSpPr/>
        <p:nvPr/>
      </p:nvGrpSpPr>
      <p:grpSpPr>
        <a:xfrm>
          <a:off x="0" y="0"/>
          <a:ext cx="0" cy="0"/>
          <a:chOff x="0" y="0"/>
          <a:chExt cx="0" cy="0"/>
        </a:xfrm>
      </p:grpSpPr>
      <p:sp>
        <p:nvSpPr>
          <p:cNvPr id="24579" name="文本框 2"/>
          <p:cNvSpPr txBox="1"/>
          <p:nvPr/>
        </p:nvSpPr>
        <p:spPr>
          <a:xfrm>
            <a:off x="3109913" y="962025"/>
            <a:ext cx="2916237" cy="1984375"/>
          </a:xfrm>
          <a:prstGeom prst="rect">
            <a:avLst/>
          </a:prstGeom>
          <a:noFill/>
          <a:ln w="9525">
            <a:noFill/>
          </a:ln>
        </p:spPr>
        <p:txBody>
          <a:bodyPr wrap="square" anchor="t">
            <a:spAutoFit/>
          </a:bodyPr>
          <a:lstStyle/>
          <a:p>
            <a:pPr algn="dist"/>
            <a:r>
              <a:rPr lang="en-US" altLang="zh-CN" sz="6000" b="1">
                <a:solidFill>
                  <a:schemeClr val="bg1"/>
                </a:solidFill>
                <a:latin typeface="Arial Unicode MS" panose="020B0604020202020204" charset="-122"/>
                <a:ea typeface="Arial Unicode MS" panose="020B0604020202020204" charset="-122"/>
              </a:rPr>
              <a:t>PART</a:t>
            </a:r>
          </a:p>
          <a:p>
            <a:pPr algn="dist"/>
            <a:r>
              <a:rPr lang="en-US" altLang="zh-CN" sz="6000" b="1">
                <a:solidFill>
                  <a:srgbClr val="FF9900"/>
                </a:solidFill>
                <a:latin typeface="Arial Unicode MS" panose="020B0604020202020204" charset="-122"/>
                <a:ea typeface="Arial Unicode MS" panose="020B0604020202020204" charset="-122"/>
              </a:rPr>
              <a:t>TWO</a:t>
            </a:r>
          </a:p>
        </p:txBody>
      </p:sp>
      <p:sp>
        <p:nvSpPr>
          <p:cNvPr id="24581" name="文本框 4"/>
          <p:cNvSpPr txBox="1"/>
          <p:nvPr/>
        </p:nvSpPr>
        <p:spPr>
          <a:xfrm>
            <a:off x="965200" y="3495675"/>
            <a:ext cx="7204075" cy="598805"/>
          </a:xfrm>
          <a:prstGeom prst="rect">
            <a:avLst/>
          </a:prstGeom>
          <a:noFill/>
          <a:ln w="9525">
            <a:noFill/>
          </a:ln>
        </p:spPr>
        <p:txBody>
          <a:bodyPr wrap="square" anchor="t">
            <a:spAutoFit/>
          </a:bodyPr>
          <a:lstStyle/>
          <a:p>
            <a:pPr algn="ctr">
              <a:lnSpc>
                <a:spcPct val="150000"/>
              </a:lnSpc>
            </a:pPr>
            <a:r>
              <a:rPr lang="en-US" altLang="en-US" sz="1100" dirty="0">
                <a:solidFill>
                  <a:schemeClr val="bg1"/>
                </a:solidFill>
                <a:latin typeface="Arial Unicode MS" panose="020B0604020202020204" charset="-122"/>
                <a:ea typeface="Arial Unicode MS" panose="020B0604020202020204" charset="-122"/>
                <a:sym typeface="Arial" panose="020B0604020202020204" pitchFamily="34" charset="0"/>
              </a:rPr>
              <a:t>Click here to add content of the text，and briefly explain your point of view
</a:t>
            </a:r>
            <a:endParaRPr lang="en-US" altLang="en-US" sz="1100" dirty="0">
              <a:solidFill>
                <a:schemeClr val="bg1"/>
              </a:solidFill>
              <a:latin typeface="Arial Unicode MS" panose="020B0604020202020204" charset="-122"/>
              <a:ea typeface="Arial Unicode MS" panose="020B0604020202020204" charset="-122"/>
              <a:sym typeface="SimSun" panose="02010600030101010101" pitchFamily="2" charset="-122"/>
            </a:endParaRPr>
          </a:p>
        </p:txBody>
      </p:sp>
      <p:sp>
        <p:nvSpPr>
          <p:cNvPr id="17412" name="文本框 1"/>
          <p:cNvSpPr txBox="1"/>
          <p:nvPr/>
        </p:nvSpPr>
        <p:spPr>
          <a:xfrm>
            <a:off x="166688" y="131763"/>
            <a:ext cx="1751012" cy="254000"/>
          </a:xfrm>
          <a:prstGeom prst="rect">
            <a:avLst/>
          </a:prstGeom>
          <a:noFill/>
          <a:ln w="9525">
            <a:noFill/>
          </a:ln>
        </p:spPr>
        <p:txBody>
          <a:bodyPr wrap="square" anchor="t">
            <a:spAutoFit/>
          </a:bodyPr>
          <a:lstStyle/>
          <a:p>
            <a:pPr algn="dist"/>
            <a:r>
              <a:rPr lang="en-US" altLang="zh-CN" sz="1000">
                <a:solidFill>
                  <a:schemeClr val="bg1"/>
                </a:solidFill>
                <a:latin typeface="Arial Unicode MS" panose="020B0604020202020204" charset="-122"/>
                <a:ea typeface="Arial Unicode MS" panose="020B0604020202020204" charset="-122"/>
              </a:rPr>
              <a:t>Add Your Website</a:t>
            </a:r>
          </a:p>
        </p:txBody>
      </p:sp>
      <p:sp>
        <p:nvSpPr>
          <p:cNvPr id="17413" name="文本框 2"/>
          <p:cNvSpPr txBox="1"/>
          <p:nvPr/>
        </p:nvSpPr>
        <p:spPr>
          <a:xfrm>
            <a:off x="7235825" y="131763"/>
            <a:ext cx="1741488" cy="398780"/>
          </a:xfrm>
          <a:prstGeom prst="rect">
            <a:avLst/>
          </a:prstGeom>
          <a:noFill/>
          <a:ln w="9525">
            <a:noFill/>
          </a:ln>
        </p:spPr>
        <p:txBody>
          <a:bodyPr wrap="square" anchor="t">
            <a:spAutoFit/>
          </a:bodyPr>
          <a:lstStyle/>
          <a:p>
            <a:pPr algn="l"/>
            <a:r>
              <a:rPr lang="zh-CN" altLang="en-US" sz="1000">
                <a:solidFill>
                  <a:schemeClr val="bg1"/>
                </a:solidFill>
                <a:latin typeface="Arial Unicode MS" panose="020B0604020202020204" charset="-122"/>
                <a:ea typeface="Arial Unicode MS" panose="020B0604020202020204" charset="-122"/>
              </a:rPr>
              <a:t>Enter title
</a:t>
            </a:r>
          </a:p>
        </p:txBody>
      </p:sp>
      <p:sp>
        <p:nvSpPr>
          <p:cNvPr id="3" name="等腰三角形 2"/>
          <p:cNvSpPr/>
          <p:nvPr/>
        </p:nvSpPr>
        <p:spPr>
          <a:xfrm rot="8100000">
            <a:off x="1143000" y="1346200"/>
            <a:ext cx="528638" cy="455613"/>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等腰三角形 3"/>
          <p:cNvSpPr/>
          <p:nvPr/>
        </p:nvSpPr>
        <p:spPr>
          <a:xfrm rot="1740000">
            <a:off x="2165350" y="2481263"/>
            <a:ext cx="411163" cy="354013"/>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5" name="等腰三角形 4"/>
          <p:cNvSpPr/>
          <p:nvPr/>
        </p:nvSpPr>
        <p:spPr>
          <a:xfrm rot="11580000">
            <a:off x="7016750" y="1435100"/>
            <a:ext cx="528638" cy="454025"/>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 name="等腰三角形 6"/>
          <p:cNvSpPr/>
          <p:nvPr/>
        </p:nvSpPr>
        <p:spPr>
          <a:xfrm rot="6360000">
            <a:off x="6820694" y="2529681"/>
            <a:ext cx="411163" cy="3524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579"/>
                                        </p:tgtEl>
                                        <p:attrNameLst>
                                          <p:attrName>style.visibility</p:attrName>
                                        </p:attrNameLst>
                                      </p:cBhvr>
                                      <p:to>
                                        <p:strVal val="visible"/>
                                      </p:to>
                                    </p:set>
                                    <p:animEffect transition="in" filter="fade">
                                      <p:cBhvr>
                                        <p:cTn id="7" dur="500"/>
                                        <p:tgtEl>
                                          <p:spTgt spid="2457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4581"/>
                                        </p:tgtEl>
                                        <p:attrNameLst>
                                          <p:attrName>style.visibility</p:attrName>
                                        </p:attrNameLst>
                                      </p:cBhvr>
                                      <p:to>
                                        <p:strVal val="visible"/>
                                      </p:to>
                                    </p:set>
                                    <p:animEffect transition="in" filter="fade">
                                      <p:cBhvr>
                                        <p:cTn id="11" dur="500"/>
                                        <p:tgtEl>
                                          <p:spTgt spid="24581"/>
                                        </p:tgtEl>
                                      </p:cBhvr>
                                    </p:animEffect>
                                  </p:childTnLst>
                                </p:cTn>
                              </p:par>
                            </p:childTnLst>
                          </p:cTn>
                        </p:par>
                        <p:par>
                          <p:cTn id="12" fill="hold">
                            <p:stCondLst>
                              <p:cond delay="1000"/>
                            </p:stCondLst>
                            <p:childTnLst>
                              <p:par>
                                <p:cTn id="13" presetID="49" presetClass="entr" presetSubtype="0" decel="10000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 calcmode="lin" valueType="num">
                                      <p:cBhvr>
                                        <p:cTn id="17" dur="500" fill="hold"/>
                                        <p:tgtEl>
                                          <p:spTgt spid="3"/>
                                        </p:tgtEl>
                                        <p:attrNameLst>
                                          <p:attrName>style.rotation</p:attrName>
                                        </p:attrNameLst>
                                      </p:cBhvr>
                                      <p:tavLst>
                                        <p:tav tm="0">
                                          <p:val>
                                            <p:fltVal val="360"/>
                                          </p:val>
                                        </p:tav>
                                        <p:tav tm="100000">
                                          <p:val>
                                            <p:fltVal val="0"/>
                                          </p:val>
                                        </p:tav>
                                      </p:tavLst>
                                    </p:anim>
                                    <p:animEffect transition="in" filter="fade">
                                      <p:cBhvr>
                                        <p:cTn id="18" dur="500"/>
                                        <p:tgtEl>
                                          <p:spTgt spid="3"/>
                                        </p:tgtEl>
                                      </p:cBhvr>
                                    </p:animEffect>
                                  </p:childTnLst>
                                </p:cTn>
                              </p:par>
                            </p:childTnLst>
                          </p:cTn>
                        </p:par>
                        <p:par>
                          <p:cTn id="19" fill="hold">
                            <p:stCondLst>
                              <p:cond delay="1500"/>
                            </p:stCondLst>
                            <p:childTnLst>
                              <p:par>
                                <p:cTn id="20" presetID="49" presetClass="entr" presetSubtype="0" decel="10000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 calcmode="lin" valueType="num">
                                      <p:cBhvr>
                                        <p:cTn id="24" dur="500" fill="hold"/>
                                        <p:tgtEl>
                                          <p:spTgt spid="5"/>
                                        </p:tgtEl>
                                        <p:attrNameLst>
                                          <p:attrName>style.rotation</p:attrName>
                                        </p:attrNameLst>
                                      </p:cBhvr>
                                      <p:tavLst>
                                        <p:tav tm="0">
                                          <p:val>
                                            <p:fltVal val="360"/>
                                          </p:val>
                                        </p:tav>
                                        <p:tav tm="100000">
                                          <p:val>
                                            <p:fltVal val="0"/>
                                          </p:val>
                                        </p:tav>
                                      </p:tavLst>
                                    </p:anim>
                                    <p:animEffect transition="in" filter="fade">
                                      <p:cBhvr>
                                        <p:cTn id="25" dur="500"/>
                                        <p:tgtEl>
                                          <p:spTgt spid="5"/>
                                        </p:tgtEl>
                                      </p:cBhvr>
                                    </p:animEffect>
                                  </p:childTnLst>
                                </p:cTn>
                              </p:par>
                            </p:childTnLst>
                          </p:cTn>
                        </p:par>
                        <p:par>
                          <p:cTn id="26" fill="hold">
                            <p:stCondLst>
                              <p:cond delay="2000"/>
                            </p:stCondLst>
                            <p:childTnLst>
                              <p:par>
                                <p:cTn id="27" presetID="49" presetClass="entr" presetSubtype="0" decel="10000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p:cTn id="29" dur="500" fill="hold"/>
                                        <p:tgtEl>
                                          <p:spTgt spid="4"/>
                                        </p:tgtEl>
                                        <p:attrNameLst>
                                          <p:attrName>ppt_w</p:attrName>
                                        </p:attrNameLst>
                                      </p:cBhvr>
                                      <p:tavLst>
                                        <p:tav tm="0">
                                          <p:val>
                                            <p:fltVal val="0"/>
                                          </p:val>
                                        </p:tav>
                                        <p:tav tm="100000">
                                          <p:val>
                                            <p:strVal val="#ppt_w"/>
                                          </p:val>
                                        </p:tav>
                                      </p:tavLst>
                                    </p:anim>
                                    <p:anim calcmode="lin" valueType="num">
                                      <p:cBhvr>
                                        <p:cTn id="30" dur="500" fill="hold"/>
                                        <p:tgtEl>
                                          <p:spTgt spid="4"/>
                                        </p:tgtEl>
                                        <p:attrNameLst>
                                          <p:attrName>ppt_h</p:attrName>
                                        </p:attrNameLst>
                                      </p:cBhvr>
                                      <p:tavLst>
                                        <p:tav tm="0">
                                          <p:val>
                                            <p:fltVal val="0"/>
                                          </p:val>
                                        </p:tav>
                                        <p:tav tm="100000">
                                          <p:val>
                                            <p:strVal val="#ppt_h"/>
                                          </p:val>
                                        </p:tav>
                                      </p:tavLst>
                                    </p:anim>
                                    <p:anim calcmode="lin" valueType="num">
                                      <p:cBhvr>
                                        <p:cTn id="31" dur="500" fill="hold"/>
                                        <p:tgtEl>
                                          <p:spTgt spid="4"/>
                                        </p:tgtEl>
                                        <p:attrNameLst>
                                          <p:attrName>style.rotation</p:attrName>
                                        </p:attrNameLst>
                                      </p:cBhvr>
                                      <p:tavLst>
                                        <p:tav tm="0">
                                          <p:val>
                                            <p:fltVal val="360"/>
                                          </p:val>
                                        </p:tav>
                                        <p:tav tm="100000">
                                          <p:val>
                                            <p:fltVal val="0"/>
                                          </p:val>
                                        </p:tav>
                                      </p:tavLst>
                                    </p:anim>
                                    <p:animEffect transition="in" filter="fade">
                                      <p:cBhvr>
                                        <p:cTn id="32" dur="500"/>
                                        <p:tgtEl>
                                          <p:spTgt spid="4"/>
                                        </p:tgtEl>
                                      </p:cBhvr>
                                    </p:animEffect>
                                  </p:childTnLst>
                                </p:cTn>
                              </p:par>
                            </p:childTnLst>
                          </p:cTn>
                        </p:par>
                        <p:par>
                          <p:cTn id="33" fill="hold">
                            <p:stCondLst>
                              <p:cond delay="2500"/>
                            </p:stCondLst>
                            <p:childTnLst>
                              <p:par>
                                <p:cTn id="34" presetID="49" presetClass="entr" presetSubtype="0" decel="100000"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 calcmode="lin" valueType="num">
                                      <p:cBhvr>
                                        <p:cTn id="38" dur="500" fill="hold"/>
                                        <p:tgtEl>
                                          <p:spTgt spid="7"/>
                                        </p:tgtEl>
                                        <p:attrNameLst>
                                          <p:attrName>style.rotation</p:attrName>
                                        </p:attrNameLst>
                                      </p:cBhvr>
                                      <p:tavLst>
                                        <p:tav tm="0">
                                          <p:val>
                                            <p:fltVal val="360"/>
                                          </p:val>
                                        </p:tav>
                                        <p:tav tm="100000">
                                          <p:val>
                                            <p:fltVal val="0"/>
                                          </p:val>
                                        </p:tav>
                                      </p:tavLst>
                                    </p:anim>
                                    <p:animEffect transition="in" filter="fade">
                                      <p:cBhvr>
                                        <p:cTn id="3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p:bldP spid="24581" grpId="0"/>
      <p:bldP spid="3" grpId="0" bldLvl="0" animBg="1"/>
      <p:bldP spid="4" grpId="0" bldLvl="0" animBg="1"/>
      <p:bldP spid="5" grpId="0" bldLvl="0" animBg="1"/>
      <p:bldP spid="7"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1602" name="图片 1"/>
          <p:cNvPicPr>
            <a:picLocks noChangeAspect="1"/>
          </p:cNvPicPr>
          <p:nvPr/>
        </p:nvPicPr>
        <p:blipFill>
          <a:blip r:embed="rId2"/>
          <a:srcRect l="14931" t="4521" r="17717" b="136"/>
          <a:stretch>
            <a:fillRect/>
          </a:stretch>
        </p:blipFill>
        <p:spPr>
          <a:xfrm>
            <a:off x="4413250" y="-17462"/>
            <a:ext cx="4738688" cy="5165725"/>
          </a:xfrm>
          <a:prstGeom prst="rect">
            <a:avLst/>
          </a:prstGeom>
          <a:noFill/>
          <a:ln w="9525">
            <a:noFill/>
          </a:ln>
        </p:spPr>
      </p:pic>
      <p:sp>
        <p:nvSpPr>
          <p:cNvPr id="281603" name="矩形 8"/>
          <p:cNvSpPr/>
          <p:nvPr/>
        </p:nvSpPr>
        <p:spPr>
          <a:xfrm>
            <a:off x="238125" y="3279775"/>
            <a:ext cx="3771900" cy="1445260"/>
          </a:xfrm>
          <a:prstGeom prst="rect">
            <a:avLst/>
          </a:prstGeom>
          <a:noFill/>
          <a:ln w="9525">
            <a:noFill/>
            <a:miter/>
          </a:ln>
        </p:spPr>
        <p:txBody>
          <a:bodyPr wrap="square" anchor="t">
            <a:spAutoFit/>
          </a:bodyPr>
          <a:lstStyle/>
          <a:p>
            <a:pPr lvl="0" fontAlgn="base">
              <a:lnSpc>
                <a:spcPct val="200000"/>
              </a:lnSpc>
            </a:pPr>
            <a:r>
              <a:rPr lang="en-US" altLang="x-none" sz="1095"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icrosoft YaHei" panose="020B0503020204020204" charset="-122"/>
              </a:rPr>
              <a:t>Enter title
Click here to add content of the text，and briefly explain your point of view
</a:t>
            </a:r>
          </a:p>
        </p:txBody>
      </p:sp>
      <p:sp>
        <p:nvSpPr>
          <p:cNvPr id="9219" name="Text Box 3"/>
          <p:cNvSpPr txBox="1"/>
          <p:nvPr/>
        </p:nvSpPr>
        <p:spPr>
          <a:xfrm>
            <a:off x="228600" y="2097088"/>
            <a:ext cx="3781425" cy="764540"/>
          </a:xfrm>
          <a:prstGeom prst="rect">
            <a:avLst/>
          </a:prstGeom>
          <a:noFill/>
          <a:ln w="9525">
            <a:noFill/>
            <a:miter/>
          </a:ln>
        </p:spPr>
        <p:txBody>
          <a:bodyPr wrap="square">
            <a:spAutoFit/>
          </a:bodyPr>
          <a:lstStyle>
            <a:lvl1pPr marL="342900" lvl="0" indent="-342900" algn="l" defTabSz="914400" eaLnBrk="0" fontAlgn="base" latinLnBrk="0" hangingPunct="0">
              <a:spcBef>
                <a:spcPct val="20000"/>
              </a:spcBef>
              <a:spcAft>
                <a:spcPct val="0"/>
              </a:spcAft>
              <a:buChar char="•"/>
              <a:defRPr sz="3200" b="0" i="0" u="none" kern="1200" baseline="0">
                <a:solidFill>
                  <a:srgbClr val="89D2D9"/>
                </a:solidFill>
                <a:latin typeface="Arial" panose="020B0604020202020204" pitchFamily="34" charset="0"/>
                <a:ea typeface="黑体" panose="02010609060101010101" pitchFamily="49" charset="-122"/>
              </a:defRPr>
            </a:lvl1pPr>
            <a:lvl2pPr marL="742950" lvl="1" indent="-285750" algn="l" defTabSz="914400" eaLnBrk="0" fontAlgn="base" latinLnBrk="0" hangingPunct="0">
              <a:spcBef>
                <a:spcPct val="20000"/>
              </a:spcBef>
              <a:spcAft>
                <a:spcPct val="0"/>
              </a:spcAft>
              <a:buChar char="–"/>
              <a:defRPr sz="2800" b="0" i="0" u="none" kern="1200" baseline="0">
                <a:solidFill>
                  <a:srgbClr val="89D2D9"/>
                </a:solidFill>
                <a:latin typeface="+mn-lt"/>
                <a:ea typeface="+mn-ea"/>
                <a:cs typeface="+mn-cs"/>
              </a:defRPr>
            </a:lvl2pPr>
            <a:lvl3pPr marL="1143000" lvl="2" indent="-228600" algn="l" defTabSz="914400" eaLnBrk="0" fontAlgn="base" latinLnBrk="0" hangingPunct="0">
              <a:spcBef>
                <a:spcPct val="20000"/>
              </a:spcBef>
              <a:spcAft>
                <a:spcPct val="0"/>
              </a:spcAft>
              <a:buChar char="•"/>
              <a:defRPr sz="2400" b="0" i="0" u="none" kern="1200" baseline="0">
                <a:solidFill>
                  <a:srgbClr val="89D2D9"/>
                </a:solidFill>
                <a:latin typeface="+mn-lt"/>
                <a:ea typeface="+mn-ea"/>
                <a:cs typeface="+mn-cs"/>
              </a:defRPr>
            </a:lvl3pPr>
            <a:lvl4pPr marL="1600200" lvl="3" indent="-228600" algn="l" defTabSz="914400" eaLnBrk="0" fontAlgn="base" latinLnBrk="0" hangingPunct="0">
              <a:spcBef>
                <a:spcPct val="20000"/>
              </a:spcBef>
              <a:spcAft>
                <a:spcPct val="0"/>
              </a:spcAft>
              <a:buChar char="–"/>
              <a:defRPr sz="2000" b="0" i="0" u="none" kern="1200" baseline="0">
                <a:solidFill>
                  <a:srgbClr val="89D2D9"/>
                </a:solidFill>
                <a:latin typeface="+mn-lt"/>
                <a:ea typeface="+mn-ea"/>
                <a:cs typeface="+mn-cs"/>
              </a:defRPr>
            </a:lvl4pPr>
            <a:lvl5pPr marL="2057400" lvl="4" indent="-228600" algn="l" defTabSz="914400" eaLnBrk="0" fontAlgn="base" latinLnBrk="0" hangingPunct="0">
              <a:spcBef>
                <a:spcPct val="20000"/>
              </a:spcBef>
              <a:spcAft>
                <a:spcPct val="0"/>
              </a:spcAft>
              <a:buChar char="»"/>
              <a:defRPr sz="2000" b="0" i="0" u="none" kern="1200" baseline="0">
                <a:solidFill>
                  <a:srgbClr val="89D2D9"/>
                </a:solidFill>
                <a:latin typeface="+mn-lt"/>
                <a:ea typeface="+mn-ea"/>
                <a:cs typeface="+mn-cs"/>
              </a:defRPr>
            </a:lvl5pPr>
          </a:lstStyle>
          <a:p>
            <a:pPr marL="0" indent="0" algn="l" fontAlgn="base">
              <a:buNone/>
            </a:pPr>
            <a:r>
              <a:rPr lang="en-US" sz="2190" strike="noStrike" cap="small" noProof="1" smtClean="0">
                <a:solidFill>
                  <a:srgbClr val="002748"/>
                </a:solidFill>
                <a:latin typeface="Arial Unicode MS" panose="020B0604020202020204" charset="-122"/>
                <a:ea typeface="Arial Unicode MS" panose="020B0604020202020204" charset="-122"/>
                <a:cs typeface="Arial Unicode MS" panose="020B0604020202020204" charset="-122"/>
                <a:sym typeface="+mn-ea"/>
              </a:rPr>
              <a:t>LEOPARD </a:t>
            </a:r>
            <a:r>
              <a:rPr lang="en-US" sz="2185" b="1" cap="small" dirty="0" smtClean="0">
                <a:solidFill>
                  <a:srgbClr val="002748"/>
                </a:solidFill>
                <a:latin typeface="Arial Unicode MS" panose="020B0604020202020204" charset="-122"/>
                <a:ea typeface="Arial Unicode MS" panose="020B0604020202020204" charset="-122"/>
                <a:sym typeface="+mn-ea"/>
              </a:rPr>
              <a:t>PRESENTATION </a:t>
            </a:r>
            <a:r>
              <a:rPr lang="en-US" sz="2190" strike="noStrike" cap="small" noProof="1" smtClean="0">
                <a:solidFill>
                  <a:srgbClr val="FF9900"/>
                </a:solidFill>
                <a:latin typeface="Arial Unicode MS" panose="020B0604020202020204" charset="-122"/>
                <a:ea typeface="Arial Unicode MS" panose="020B0604020202020204" charset="-122"/>
                <a:cs typeface="Arial Unicode MS" panose="020B0604020202020204" charset="-122"/>
                <a:sym typeface="+mn-ea"/>
              </a:rPr>
              <a:t>TEMPLATE</a:t>
            </a:r>
          </a:p>
        </p:txBody>
      </p:sp>
      <p:sp>
        <p:nvSpPr>
          <p:cNvPr id="280581" name="矩形 3"/>
          <p:cNvSpPr/>
          <p:nvPr/>
        </p:nvSpPr>
        <p:spPr>
          <a:xfrm>
            <a:off x="8240713" y="4348163"/>
            <a:ext cx="608013" cy="417513"/>
          </a:xfrm>
          <a:prstGeom prst="rect">
            <a:avLst/>
          </a:prstGeom>
          <a:solidFill>
            <a:srgbClr val="FFCD00"/>
          </a:solidFill>
          <a:ln w="12700">
            <a:noFill/>
            <a:miter/>
          </a:ln>
        </p:spPr>
        <p:txBody>
          <a:bodyPr anchor="ctr"/>
          <a:lstStyle/>
          <a:p>
            <a:pPr lvl="0" algn="ctr" fontAlgn="base"/>
            <a:endParaRPr lang="zh-CN" altLang="en-US" sz="1875" strike="noStrike" noProof="1">
              <a:latin typeface="Arial Unicode MS" panose="020B0604020202020204" charset="-122"/>
              <a:ea typeface="Arial Unicode MS" panose="020B0604020202020204" charset="-122"/>
            </a:endParaRPr>
          </a:p>
        </p:txBody>
      </p:sp>
      <p:sp>
        <p:nvSpPr>
          <p:cNvPr id="280582" name="矩形 3"/>
          <p:cNvSpPr/>
          <p:nvPr/>
        </p:nvSpPr>
        <p:spPr>
          <a:xfrm>
            <a:off x="347663" y="1354138"/>
            <a:ext cx="1770063" cy="419100"/>
          </a:xfrm>
          <a:prstGeom prst="rect">
            <a:avLst/>
          </a:prstGeom>
          <a:solidFill>
            <a:srgbClr val="002748"/>
          </a:solidFill>
          <a:ln w="12700">
            <a:noFill/>
            <a:miter/>
          </a:ln>
        </p:spPr>
        <p:txBody>
          <a:bodyPr anchor="ctr"/>
          <a:lstStyle/>
          <a:p>
            <a:pPr lvl="0" algn="ctr" fontAlgn="base"/>
            <a:endParaRPr lang="zh-CN" altLang="en-US" sz="1875" strike="noStrike" noProof="1">
              <a:latin typeface="Arial Unicode MS" panose="020B0604020202020204" charset="-122"/>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81602"/>
                                        </p:tgtEl>
                                        <p:attrNameLst>
                                          <p:attrName>style.visibility</p:attrName>
                                        </p:attrNameLst>
                                      </p:cBhvr>
                                      <p:to>
                                        <p:strVal val="visible"/>
                                      </p:to>
                                    </p:set>
                                    <p:animEffect transition="in" filter="blinds(horizontal)">
                                      <p:cBhvr>
                                        <p:cTn id="7" dur="500"/>
                                        <p:tgtEl>
                                          <p:spTgt spid="28160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280582"/>
                                        </p:tgtEl>
                                        <p:attrNameLst>
                                          <p:attrName>style.visibility</p:attrName>
                                        </p:attrNameLst>
                                      </p:cBhvr>
                                      <p:to>
                                        <p:strVal val="visible"/>
                                      </p:to>
                                    </p:set>
                                    <p:anim calcmode="lin" valueType="num">
                                      <p:cBhvr>
                                        <p:cTn id="11" dur="500" fill="hold"/>
                                        <p:tgtEl>
                                          <p:spTgt spid="280582"/>
                                        </p:tgtEl>
                                        <p:attrNameLst>
                                          <p:attrName>ppt_x</p:attrName>
                                        </p:attrNameLst>
                                      </p:cBhvr>
                                      <p:tavLst>
                                        <p:tav tm="0">
                                          <p:val>
                                            <p:strVal val="0-#ppt_w/2"/>
                                          </p:val>
                                        </p:tav>
                                        <p:tav tm="100000">
                                          <p:val>
                                            <p:strVal val="#ppt_x"/>
                                          </p:val>
                                        </p:tav>
                                      </p:tavLst>
                                    </p:anim>
                                    <p:anim calcmode="lin" valueType="num">
                                      <p:cBhvr>
                                        <p:cTn id="12" dur="500" fill="hold"/>
                                        <p:tgtEl>
                                          <p:spTgt spid="280582"/>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9" presetClass="entr" presetSubtype="0" decel="100000" fill="hold" grpId="0" nodeType="afterEffect">
                                  <p:stCondLst>
                                    <p:cond delay="0"/>
                                  </p:stCondLst>
                                  <p:childTnLst>
                                    <p:set>
                                      <p:cBhvr>
                                        <p:cTn id="15" dur="1" fill="hold">
                                          <p:stCondLst>
                                            <p:cond delay="0"/>
                                          </p:stCondLst>
                                        </p:cTn>
                                        <p:tgtEl>
                                          <p:spTgt spid="9219"/>
                                        </p:tgtEl>
                                        <p:attrNameLst>
                                          <p:attrName>style.visibility</p:attrName>
                                        </p:attrNameLst>
                                      </p:cBhvr>
                                      <p:to>
                                        <p:strVal val="visible"/>
                                      </p:to>
                                    </p:set>
                                    <p:anim calcmode="lin" valueType="num">
                                      <p:cBhvr>
                                        <p:cTn id="16" dur="500" fill="hold"/>
                                        <p:tgtEl>
                                          <p:spTgt spid="9219"/>
                                        </p:tgtEl>
                                        <p:attrNameLst>
                                          <p:attrName>ppt_w</p:attrName>
                                        </p:attrNameLst>
                                      </p:cBhvr>
                                      <p:tavLst>
                                        <p:tav tm="0">
                                          <p:val>
                                            <p:fltVal val="0"/>
                                          </p:val>
                                        </p:tav>
                                        <p:tav tm="100000">
                                          <p:val>
                                            <p:strVal val="#ppt_w"/>
                                          </p:val>
                                        </p:tav>
                                      </p:tavLst>
                                    </p:anim>
                                    <p:anim calcmode="lin" valueType="num">
                                      <p:cBhvr>
                                        <p:cTn id="17" dur="500" fill="hold"/>
                                        <p:tgtEl>
                                          <p:spTgt spid="9219"/>
                                        </p:tgtEl>
                                        <p:attrNameLst>
                                          <p:attrName>ppt_h</p:attrName>
                                        </p:attrNameLst>
                                      </p:cBhvr>
                                      <p:tavLst>
                                        <p:tav tm="0">
                                          <p:val>
                                            <p:fltVal val="0"/>
                                          </p:val>
                                        </p:tav>
                                        <p:tav tm="100000">
                                          <p:val>
                                            <p:strVal val="#ppt_h"/>
                                          </p:val>
                                        </p:tav>
                                      </p:tavLst>
                                    </p:anim>
                                    <p:anim calcmode="lin" valueType="num">
                                      <p:cBhvr>
                                        <p:cTn id="18" dur="500" fill="hold"/>
                                        <p:tgtEl>
                                          <p:spTgt spid="9219"/>
                                        </p:tgtEl>
                                        <p:attrNameLst>
                                          <p:attrName>style.rotation</p:attrName>
                                        </p:attrNameLst>
                                      </p:cBhvr>
                                      <p:tavLst>
                                        <p:tav tm="0">
                                          <p:val>
                                            <p:fltVal val="360"/>
                                          </p:val>
                                        </p:tav>
                                        <p:tav tm="100000">
                                          <p:val>
                                            <p:fltVal val="0"/>
                                          </p:val>
                                        </p:tav>
                                      </p:tavLst>
                                    </p:anim>
                                    <p:animEffect transition="in" filter="fade">
                                      <p:cBhvr>
                                        <p:cTn id="19" dur="500"/>
                                        <p:tgtEl>
                                          <p:spTgt spid="9219"/>
                                        </p:tgtEl>
                                      </p:cBhvr>
                                    </p:animEffect>
                                  </p:childTnLst>
                                </p:cTn>
                              </p:par>
                            </p:childTnLst>
                          </p:cTn>
                        </p:par>
                        <p:par>
                          <p:cTn id="20" fill="hold">
                            <p:stCondLst>
                              <p:cond delay="1500"/>
                            </p:stCondLst>
                            <p:childTnLst>
                              <p:par>
                                <p:cTn id="21" presetID="49" presetClass="entr" presetSubtype="0" decel="100000" fill="hold" grpId="0" nodeType="afterEffect">
                                  <p:stCondLst>
                                    <p:cond delay="0"/>
                                  </p:stCondLst>
                                  <p:childTnLst>
                                    <p:set>
                                      <p:cBhvr>
                                        <p:cTn id="22" dur="1" fill="hold">
                                          <p:stCondLst>
                                            <p:cond delay="0"/>
                                          </p:stCondLst>
                                        </p:cTn>
                                        <p:tgtEl>
                                          <p:spTgt spid="281603"/>
                                        </p:tgtEl>
                                        <p:attrNameLst>
                                          <p:attrName>style.visibility</p:attrName>
                                        </p:attrNameLst>
                                      </p:cBhvr>
                                      <p:to>
                                        <p:strVal val="visible"/>
                                      </p:to>
                                    </p:set>
                                    <p:anim calcmode="lin" valueType="num">
                                      <p:cBhvr>
                                        <p:cTn id="23" dur="500" fill="hold"/>
                                        <p:tgtEl>
                                          <p:spTgt spid="281603"/>
                                        </p:tgtEl>
                                        <p:attrNameLst>
                                          <p:attrName>ppt_w</p:attrName>
                                        </p:attrNameLst>
                                      </p:cBhvr>
                                      <p:tavLst>
                                        <p:tav tm="0">
                                          <p:val>
                                            <p:fltVal val="0"/>
                                          </p:val>
                                        </p:tav>
                                        <p:tav tm="100000">
                                          <p:val>
                                            <p:strVal val="#ppt_w"/>
                                          </p:val>
                                        </p:tav>
                                      </p:tavLst>
                                    </p:anim>
                                    <p:anim calcmode="lin" valueType="num">
                                      <p:cBhvr>
                                        <p:cTn id="24" dur="500" fill="hold"/>
                                        <p:tgtEl>
                                          <p:spTgt spid="281603"/>
                                        </p:tgtEl>
                                        <p:attrNameLst>
                                          <p:attrName>ppt_h</p:attrName>
                                        </p:attrNameLst>
                                      </p:cBhvr>
                                      <p:tavLst>
                                        <p:tav tm="0">
                                          <p:val>
                                            <p:fltVal val="0"/>
                                          </p:val>
                                        </p:tav>
                                        <p:tav tm="100000">
                                          <p:val>
                                            <p:strVal val="#ppt_h"/>
                                          </p:val>
                                        </p:tav>
                                      </p:tavLst>
                                    </p:anim>
                                    <p:anim calcmode="lin" valueType="num">
                                      <p:cBhvr>
                                        <p:cTn id="25" dur="500" fill="hold"/>
                                        <p:tgtEl>
                                          <p:spTgt spid="281603"/>
                                        </p:tgtEl>
                                        <p:attrNameLst>
                                          <p:attrName>style.rotation</p:attrName>
                                        </p:attrNameLst>
                                      </p:cBhvr>
                                      <p:tavLst>
                                        <p:tav tm="0">
                                          <p:val>
                                            <p:fltVal val="360"/>
                                          </p:val>
                                        </p:tav>
                                        <p:tav tm="100000">
                                          <p:val>
                                            <p:fltVal val="0"/>
                                          </p:val>
                                        </p:tav>
                                      </p:tavLst>
                                    </p:anim>
                                    <p:animEffect transition="in" filter="fade">
                                      <p:cBhvr>
                                        <p:cTn id="26" dur="500"/>
                                        <p:tgtEl>
                                          <p:spTgt spid="281603"/>
                                        </p:tgtEl>
                                      </p:cBhvr>
                                    </p:animEffect>
                                  </p:childTnLst>
                                </p:cTn>
                              </p:par>
                            </p:childTnLst>
                          </p:cTn>
                        </p:par>
                        <p:par>
                          <p:cTn id="27" fill="hold">
                            <p:stCondLst>
                              <p:cond delay="2000"/>
                            </p:stCondLst>
                            <p:childTnLst>
                              <p:par>
                                <p:cTn id="28" presetID="49" presetClass="entr" presetSubtype="0" decel="100000" fill="hold" grpId="0" nodeType="afterEffect">
                                  <p:stCondLst>
                                    <p:cond delay="0"/>
                                  </p:stCondLst>
                                  <p:childTnLst>
                                    <p:set>
                                      <p:cBhvr>
                                        <p:cTn id="29" dur="1" fill="hold">
                                          <p:stCondLst>
                                            <p:cond delay="0"/>
                                          </p:stCondLst>
                                        </p:cTn>
                                        <p:tgtEl>
                                          <p:spTgt spid="280581"/>
                                        </p:tgtEl>
                                        <p:attrNameLst>
                                          <p:attrName>style.visibility</p:attrName>
                                        </p:attrNameLst>
                                      </p:cBhvr>
                                      <p:to>
                                        <p:strVal val="visible"/>
                                      </p:to>
                                    </p:set>
                                    <p:anim calcmode="lin" valueType="num">
                                      <p:cBhvr>
                                        <p:cTn id="30" dur="500" fill="hold"/>
                                        <p:tgtEl>
                                          <p:spTgt spid="280581"/>
                                        </p:tgtEl>
                                        <p:attrNameLst>
                                          <p:attrName>ppt_w</p:attrName>
                                        </p:attrNameLst>
                                      </p:cBhvr>
                                      <p:tavLst>
                                        <p:tav tm="0">
                                          <p:val>
                                            <p:fltVal val="0"/>
                                          </p:val>
                                        </p:tav>
                                        <p:tav tm="100000">
                                          <p:val>
                                            <p:strVal val="#ppt_w"/>
                                          </p:val>
                                        </p:tav>
                                      </p:tavLst>
                                    </p:anim>
                                    <p:anim calcmode="lin" valueType="num">
                                      <p:cBhvr>
                                        <p:cTn id="31" dur="500" fill="hold"/>
                                        <p:tgtEl>
                                          <p:spTgt spid="280581"/>
                                        </p:tgtEl>
                                        <p:attrNameLst>
                                          <p:attrName>ppt_h</p:attrName>
                                        </p:attrNameLst>
                                      </p:cBhvr>
                                      <p:tavLst>
                                        <p:tav tm="0">
                                          <p:val>
                                            <p:fltVal val="0"/>
                                          </p:val>
                                        </p:tav>
                                        <p:tav tm="100000">
                                          <p:val>
                                            <p:strVal val="#ppt_h"/>
                                          </p:val>
                                        </p:tav>
                                      </p:tavLst>
                                    </p:anim>
                                    <p:anim calcmode="lin" valueType="num">
                                      <p:cBhvr>
                                        <p:cTn id="32" dur="500" fill="hold"/>
                                        <p:tgtEl>
                                          <p:spTgt spid="280581"/>
                                        </p:tgtEl>
                                        <p:attrNameLst>
                                          <p:attrName>style.rotation</p:attrName>
                                        </p:attrNameLst>
                                      </p:cBhvr>
                                      <p:tavLst>
                                        <p:tav tm="0">
                                          <p:val>
                                            <p:fltVal val="360"/>
                                          </p:val>
                                        </p:tav>
                                        <p:tav tm="100000">
                                          <p:val>
                                            <p:fltVal val="0"/>
                                          </p:val>
                                        </p:tav>
                                      </p:tavLst>
                                    </p:anim>
                                    <p:animEffect transition="in" filter="fade">
                                      <p:cBhvr>
                                        <p:cTn id="33" dur="500"/>
                                        <p:tgtEl>
                                          <p:spTgt spid="2805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1603" grpId="0"/>
      <p:bldP spid="9219" grpId="0"/>
      <p:bldP spid="280581" grpId="0" bldLvl="0" animBg="1"/>
      <p:bldP spid="280582"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48"/>
          <p:cNvGrpSpPr/>
          <p:nvPr/>
        </p:nvGrpSpPr>
        <p:grpSpPr>
          <a:xfrm>
            <a:off x="371475" y="300038"/>
            <a:ext cx="846138" cy="846137"/>
            <a:chOff x="1758" y="973"/>
            <a:chExt cx="937" cy="937"/>
          </a:xfrm>
        </p:grpSpPr>
        <p:sp>
          <p:nvSpPr>
            <p:cNvPr id="10" name="椭圆 9"/>
            <p:cNvSpPr/>
            <p:nvPr/>
          </p:nvSpPr>
          <p:spPr>
            <a:xfrm>
              <a:off x="1758" y="973"/>
              <a:ext cx="937" cy="937"/>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11"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12" name="直角三角形 11"/>
          <p:cNvSpPr/>
          <p:nvPr/>
        </p:nvSpPr>
        <p:spPr>
          <a:xfrm rot="10800000">
            <a:off x="7754938" y="-12700"/>
            <a:ext cx="1411288" cy="1409700"/>
          </a:xfrm>
          <a:prstGeom prst="r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13" name="Copyright Notice"/>
          <p:cNvSpPr/>
          <p:nvPr/>
        </p:nvSpPr>
        <p:spPr bwMode="auto">
          <a:xfrm>
            <a:off x="16319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002748"/>
                </a:solidFill>
                <a:latin typeface="Arial Unicode MS" panose="020B0604020202020204" charset="-122"/>
                <a:ea typeface="Arial Unicode MS" panose="020B0604020202020204" charset="-122"/>
              </a:rPr>
              <a:t>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sp>
        <p:nvSpPr>
          <p:cNvPr id="250885" name="直接连接符 7"/>
          <p:cNvSpPr/>
          <p:nvPr/>
        </p:nvSpPr>
        <p:spPr>
          <a:xfrm>
            <a:off x="1325563" y="1839913"/>
            <a:ext cx="0" cy="2371725"/>
          </a:xfrm>
          <a:prstGeom prst="line">
            <a:avLst/>
          </a:prstGeom>
          <a:solidFill>
            <a:schemeClr val="tx1"/>
          </a:solidFill>
          <a:ln w="6350" cap="flat" cmpd="sng">
            <a:solidFill>
              <a:srgbClr val="002748"/>
            </a:solidFill>
            <a:prstDash val="solid"/>
            <a:miter/>
            <a:headEnd type="none" w="med" len="med"/>
            <a:tailEnd type="none" w="med" len="med"/>
          </a:ln>
        </p:spPr>
        <p:txBody>
          <a:bodyPr anchor="t"/>
          <a:lstStyle/>
          <a:p>
            <a:pPr lvl="0" fontAlgn="base"/>
            <a:endParaRPr lang="en-US" altLang="zh-CN" sz="2815" strike="noStrike" noProof="1">
              <a:latin typeface="Arial" panose="020B0604020202020204" pitchFamily="34" charset="0"/>
              <a:ea typeface="Arial Unicode MS" panose="020B0604020202020204" charset="-122"/>
            </a:endParaRPr>
          </a:p>
        </p:txBody>
      </p:sp>
      <p:sp>
        <p:nvSpPr>
          <p:cNvPr id="241670" name="椭圆 2"/>
          <p:cNvSpPr/>
          <p:nvPr/>
        </p:nvSpPr>
        <p:spPr>
          <a:xfrm>
            <a:off x="1254125" y="2130425"/>
            <a:ext cx="142875" cy="144463"/>
          </a:xfrm>
          <a:prstGeom prst="ellipse">
            <a:avLst/>
          </a:prstGeom>
          <a:solidFill>
            <a:srgbClr val="FF9900"/>
          </a:solidFill>
          <a:ln w="9525">
            <a:noFill/>
          </a:ln>
        </p:spPr>
        <p:txBody>
          <a:bodyPr anchor="ctr"/>
          <a:lstStyle/>
          <a:p>
            <a:pPr algn="ctr"/>
            <a:endParaRPr lang="zh-CN" altLang="zh-CN" sz="1200" dirty="0">
              <a:latin typeface="Arial Unicode MS" panose="020B0604020202020204" charset="-122"/>
              <a:ea typeface="Arial Unicode MS" panose="020B0604020202020204" charset="-122"/>
            </a:endParaRPr>
          </a:p>
        </p:txBody>
      </p:sp>
      <p:sp>
        <p:nvSpPr>
          <p:cNvPr id="241671" name="椭圆 8"/>
          <p:cNvSpPr/>
          <p:nvPr/>
        </p:nvSpPr>
        <p:spPr>
          <a:xfrm>
            <a:off x="1254125" y="3027363"/>
            <a:ext cx="142875" cy="142875"/>
          </a:xfrm>
          <a:prstGeom prst="ellipse">
            <a:avLst/>
          </a:prstGeom>
          <a:solidFill>
            <a:srgbClr val="002748"/>
          </a:solidFill>
          <a:ln w="9525">
            <a:noFill/>
          </a:ln>
        </p:spPr>
        <p:txBody>
          <a:bodyPr anchor="ctr"/>
          <a:lstStyle/>
          <a:p>
            <a:pPr algn="ctr"/>
            <a:endParaRPr lang="zh-CN" altLang="zh-CN" sz="1200" dirty="0">
              <a:latin typeface="Arial Unicode MS" panose="020B0604020202020204" charset="-122"/>
              <a:ea typeface="Arial Unicode MS" panose="020B0604020202020204" charset="-122"/>
            </a:endParaRPr>
          </a:p>
        </p:txBody>
      </p:sp>
      <p:sp>
        <p:nvSpPr>
          <p:cNvPr id="241672" name="椭圆 9"/>
          <p:cNvSpPr/>
          <p:nvPr/>
        </p:nvSpPr>
        <p:spPr>
          <a:xfrm>
            <a:off x="1254125" y="3924300"/>
            <a:ext cx="142875" cy="142875"/>
          </a:xfrm>
          <a:prstGeom prst="ellipse">
            <a:avLst/>
          </a:prstGeom>
          <a:solidFill>
            <a:srgbClr val="FF9900"/>
          </a:solidFill>
          <a:ln w="9525">
            <a:noFill/>
          </a:ln>
        </p:spPr>
        <p:txBody>
          <a:bodyPr anchor="ctr"/>
          <a:lstStyle/>
          <a:p>
            <a:pPr algn="ctr"/>
            <a:endParaRPr lang="zh-CN" altLang="zh-CN" sz="1200" dirty="0">
              <a:latin typeface="Arial Unicode MS" panose="020B0604020202020204" charset="-122"/>
              <a:ea typeface="Arial Unicode MS" panose="020B0604020202020204" charset="-122"/>
            </a:endParaRPr>
          </a:p>
        </p:txBody>
      </p:sp>
      <p:sp>
        <p:nvSpPr>
          <p:cNvPr id="250889" name="矩形 16"/>
          <p:cNvSpPr/>
          <p:nvPr/>
        </p:nvSpPr>
        <p:spPr>
          <a:xfrm>
            <a:off x="1619250" y="1881188"/>
            <a:ext cx="6280150" cy="922020"/>
          </a:xfrm>
          <a:prstGeom prst="rect">
            <a:avLst/>
          </a:prstGeom>
          <a:noFill/>
          <a:ln w="9525">
            <a:noFill/>
          </a:ln>
        </p:spPr>
        <p:txBody>
          <a:bodyPr anchor="t">
            <a:spAutoFit/>
          </a:bodyPr>
          <a:lstStyle/>
          <a:p>
            <a:pPr>
              <a:lnSpc>
                <a:spcPct val="150000"/>
              </a:lnSpc>
            </a:pPr>
            <a:r>
              <a:rPr lang="en-US" altLang="zh-CN" sz="1200" dirty="0">
                <a:latin typeface="Arial Unicode MS" panose="020B0604020202020204" charset="-122"/>
                <a:ea typeface="Arial Unicode MS" panose="020B0604020202020204" charset="-122"/>
                <a:sym typeface="Calibri" panose="020F0502020204030204" charset="0"/>
              </a:rPr>
              <a:t>Enter title
</a:t>
            </a:r>
            <a:r>
              <a:rPr lang="zh-CN" altLang="en-US" sz="1200" dirty="0">
                <a:latin typeface="Arial Unicode MS" panose="020B0604020202020204" charset="-122"/>
                <a:ea typeface="Arial Unicode MS" panose="020B0604020202020204" charset="-122"/>
                <a:sym typeface="Calibri" panose="020F0502020204030204" charset="0"/>
              </a:rPr>
              <a:t>Click here to add content of the text，and briefly explain your point of view
</a:t>
            </a:r>
          </a:p>
        </p:txBody>
      </p:sp>
      <p:sp>
        <p:nvSpPr>
          <p:cNvPr id="250890" name="矩形 17"/>
          <p:cNvSpPr/>
          <p:nvPr/>
        </p:nvSpPr>
        <p:spPr>
          <a:xfrm>
            <a:off x="1619250" y="2770188"/>
            <a:ext cx="6280150" cy="922020"/>
          </a:xfrm>
          <a:prstGeom prst="rect">
            <a:avLst/>
          </a:prstGeom>
          <a:noFill/>
          <a:ln w="9525">
            <a:noFill/>
          </a:ln>
        </p:spPr>
        <p:txBody>
          <a:bodyPr anchor="t">
            <a:spAutoFit/>
          </a:bodyPr>
          <a:lstStyle/>
          <a:p>
            <a:pPr>
              <a:lnSpc>
                <a:spcPct val="150000"/>
              </a:lnSpc>
            </a:pPr>
            <a:r>
              <a:rPr lang="zh-CN" altLang="en-US" sz="1200" dirty="0">
                <a:latin typeface="Arial Unicode MS" panose="020B0604020202020204" charset="-122"/>
                <a:ea typeface="Arial Unicode MS" panose="020B0604020202020204" charset="-122"/>
                <a:sym typeface="Calibri" panose="020F0502020204030204" charset="0"/>
              </a:rPr>
              <a:t>Enter title
Click here to add content of the text，and briefly explain your point of view
</a:t>
            </a:r>
          </a:p>
        </p:txBody>
      </p:sp>
      <p:sp>
        <p:nvSpPr>
          <p:cNvPr id="250891" name="矩形 18"/>
          <p:cNvSpPr/>
          <p:nvPr/>
        </p:nvSpPr>
        <p:spPr>
          <a:xfrm>
            <a:off x="1619250" y="3657600"/>
            <a:ext cx="6280150" cy="922020"/>
          </a:xfrm>
          <a:prstGeom prst="rect">
            <a:avLst/>
          </a:prstGeom>
          <a:noFill/>
          <a:ln w="9525">
            <a:noFill/>
          </a:ln>
        </p:spPr>
        <p:txBody>
          <a:bodyPr anchor="t">
            <a:spAutoFit/>
          </a:bodyPr>
          <a:lstStyle/>
          <a:p>
            <a:pPr>
              <a:lnSpc>
                <a:spcPct val="150000"/>
              </a:lnSpc>
            </a:pPr>
            <a:r>
              <a:rPr lang="en-US" altLang="zh-CN" sz="1200" dirty="0">
                <a:latin typeface="Arial Unicode MS" panose="020B0604020202020204" charset="-122"/>
                <a:ea typeface="Arial Unicode MS" panose="020B0604020202020204" charset="-122"/>
                <a:sym typeface="Calibri" panose="020F0502020204030204" charset="0"/>
              </a:rPr>
              <a:t>Enter title
</a:t>
            </a:r>
            <a:r>
              <a:rPr lang="zh-CN" altLang="en-US" sz="1200" dirty="0">
                <a:latin typeface="Arial Unicode MS" panose="020B0604020202020204" charset="-122"/>
                <a:ea typeface="Arial Unicode MS" panose="020B0604020202020204" charset="-122"/>
                <a:sym typeface="Calibri" panose="020F0502020204030204" charset="0"/>
              </a:rPr>
              <a:t>Click here to add content of the text，and briefly explain your point of view
</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ppt_x</p:attrName>
                                        </p:attrNameLst>
                                      </p:cBhvr>
                                      <p:tavLst>
                                        <p:tav tm="0">
                                          <p:val>
                                            <p:strVal val="1+#ppt_w/2"/>
                                          </p:val>
                                        </p:tav>
                                        <p:tav tm="100000">
                                          <p:val>
                                            <p:strVal val="#ppt_x"/>
                                          </p:val>
                                        </p:tav>
                                      </p:tavLst>
                                    </p:anim>
                                    <p:anim calcmode="lin" valueType="num">
                                      <p:cBhvr>
                                        <p:cTn id="8" dur="5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 calcmode="lin" valueType="num">
                                      <p:cBhvr>
                                        <p:cTn id="14" dur="500" fill="hold"/>
                                        <p:tgtEl>
                                          <p:spTgt spid="9"/>
                                        </p:tgtEl>
                                        <p:attrNameLst>
                                          <p:attrName>style.rotation</p:attrName>
                                        </p:attrNameLst>
                                      </p:cBhvr>
                                      <p:tavLst>
                                        <p:tav tm="0">
                                          <p:val>
                                            <p:fltVal val="360"/>
                                          </p:val>
                                        </p:tav>
                                        <p:tav tm="100000">
                                          <p:val>
                                            <p:fltVal val="0"/>
                                          </p:val>
                                        </p:tav>
                                      </p:tavLst>
                                    </p:anim>
                                    <p:animEffect transition="in" filter="fade">
                                      <p:cBhvr>
                                        <p:cTn id="15" dur="500"/>
                                        <p:tgtEl>
                                          <p:spTgt spid="9"/>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500" fill="hold"/>
                                        <p:tgtEl>
                                          <p:spTgt spid="13"/>
                                        </p:tgtEl>
                                        <p:attrNameLst>
                                          <p:attrName>ppt_w</p:attrName>
                                        </p:attrNameLst>
                                      </p:cBhvr>
                                      <p:tavLst>
                                        <p:tav tm="0">
                                          <p:val>
                                            <p:fltVal val="0"/>
                                          </p:val>
                                        </p:tav>
                                        <p:tav tm="100000">
                                          <p:val>
                                            <p:strVal val="#ppt_w"/>
                                          </p:val>
                                        </p:tav>
                                      </p:tavLst>
                                    </p:anim>
                                    <p:anim calcmode="lin" valueType="num">
                                      <p:cBhvr>
                                        <p:cTn id="20" dur="500" fill="hold"/>
                                        <p:tgtEl>
                                          <p:spTgt spid="13"/>
                                        </p:tgtEl>
                                        <p:attrNameLst>
                                          <p:attrName>ppt_h</p:attrName>
                                        </p:attrNameLst>
                                      </p:cBhvr>
                                      <p:tavLst>
                                        <p:tav tm="0">
                                          <p:val>
                                            <p:fltVal val="0"/>
                                          </p:val>
                                        </p:tav>
                                        <p:tav tm="100000">
                                          <p:val>
                                            <p:strVal val="#ppt_h"/>
                                          </p:val>
                                        </p:tav>
                                      </p:tavLst>
                                    </p:anim>
                                    <p:anim calcmode="lin" valueType="num">
                                      <p:cBhvr>
                                        <p:cTn id="21" dur="500" fill="hold"/>
                                        <p:tgtEl>
                                          <p:spTgt spid="13"/>
                                        </p:tgtEl>
                                        <p:attrNameLst>
                                          <p:attrName>style.rotation</p:attrName>
                                        </p:attrNameLst>
                                      </p:cBhvr>
                                      <p:tavLst>
                                        <p:tav tm="0">
                                          <p:val>
                                            <p:fltVal val="360"/>
                                          </p:val>
                                        </p:tav>
                                        <p:tav tm="100000">
                                          <p:val>
                                            <p:fltVal val="0"/>
                                          </p:val>
                                        </p:tav>
                                      </p:tavLst>
                                    </p:anim>
                                    <p:animEffect transition="in" filter="fade">
                                      <p:cBhvr>
                                        <p:cTn id="22" dur="500"/>
                                        <p:tgtEl>
                                          <p:spTgt spid="13"/>
                                        </p:tgtEl>
                                      </p:cBhvr>
                                    </p:animEffect>
                                  </p:childTnLst>
                                </p:cTn>
                              </p:par>
                            </p:childTnLst>
                          </p:cTn>
                        </p:par>
                        <p:par>
                          <p:cTn id="23" fill="hold">
                            <p:stCondLst>
                              <p:cond delay="1500"/>
                            </p:stCondLst>
                            <p:childTnLst>
                              <p:par>
                                <p:cTn id="24" presetID="2" presetClass="entr" presetSubtype="8" fill="hold" nodeType="afterEffect">
                                  <p:stCondLst>
                                    <p:cond delay="0"/>
                                  </p:stCondLst>
                                  <p:childTnLst>
                                    <p:set>
                                      <p:cBhvr>
                                        <p:cTn id="25" dur="1" fill="hold">
                                          <p:stCondLst>
                                            <p:cond delay="0"/>
                                          </p:stCondLst>
                                        </p:cTn>
                                        <p:tgtEl>
                                          <p:spTgt spid="250885"/>
                                        </p:tgtEl>
                                        <p:attrNameLst>
                                          <p:attrName>style.visibility</p:attrName>
                                        </p:attrNameLst>
                                      </p:cBhvr>
                                      <p:to>
                                        <p:strVal val="visible"/>
                                      </p:to>
                                    </p:set>
                                    <p:anim calcmode="lin" valueType="num">
                                      <p:cBhvr>
                                        <p:cTn id="26" dur="500" fill="hold"/>
                                        <p:tgtEl>
                                          <p:spTgt spid="250885"/>
                                        </p:tgtEl>
                                        <p:attrNameLst>
                                          <p:attrName>ppt_x</p:attrName>
                                        </p:attrNameLst>
                                      </p:cBhvr>
                                      <p:tavLst>
                                        <p:tav tm="0">
                                          <p:val>
                                            <p:strVal val="0-#ppt_w/2"/>
                                          </p:val>
                                        </p:tav>
                                        <p:tav tm="100000">
                                          <p:val>
                                            <p:strVal val="#ppt_x"/>
                                          </p:val>
                                        </p:tav>
                                      </p:tavLst>
                                    </p:anim>
                                    <p:anim calcmode="lin" valueType="num">
                                      <p:cBhvr>
                                        <p:cTn id="27" dur="500" fill="hold"/>
                                        <p:tgtEl>
                                          <p:spTgt spid="250885"/>
                                        </p:tgtEl>
                                        <p:attrNameLst>
                                          <p:attrName>ppt_y</p:attrName>
                                        </p:attrNameLst>
                                      </p:cBhvr>
                                      <p:tavLst>
                                        <p:tav tm="0">
                                          <p:val>
                                            <p:strVal val="#ppt_y"/>
                                          </p:val>
                                        </p:tav>
                                        <p:tav tm="100000">
                                          <p:val>
                                            <p:strVal val="#ppt_y"/>
                                          </p:val>
                                        </p:tav>
                                      </p:tavLst>
                                    </p:anim>
                                  </p:childTnLst>
                                </p:cTn>
                              </p:par>
                            </p:childTnLst>
                          </p:cTn>
                        </p:par>
                        <p:par>
                          <p:cTn id="28" fill="hold">
                            <p:stCondLst>
                              <p:cond delay="2000"/>
                            </p:stCondLst>
                            <p:childTnLst>
                              <p:par>
                                <p:cTn id="29" presetID="2" presetClass="entr" presetSubtype="8" fill="hold" grpId="0" nodeType="afterEffect">
                                  <p:stCondLst>
                                    <p:cond delay="0"/>
                                  </p:stCondLst>
                                  <p:childTnLst>
                                    <p:set>
                                      <p:cBhvr>
                                        <p:cTn id="30" dur="1" fill="hold">
                                          <p:stCondLst>
                                            <p:cond delay="0"/>
                                          </p:stCondLst>
                                        </p:cTn>
                                        <p:tgtEl>
                                          <p:spTgt spid="241670"/>
                                        </p:tgtEl>
                                        <p:attrNameLst>
                                          <p:attrName>style.visibility</p:attrName>
                                        </p:attrNameLst>
                                      </p:cBhvr>
                                      <p:to>
                                        <p:strVal val="visible"/>
                                      </p:to>
                                    </p:set>
                                    <p:anim calcmode="lin" valueType="num">
                                      <p:cBhvr>
                                        <p:cTn id="31" dur="500" fill="hold"/>
                                        <p:tgtEl>
                                          <p:spTgt spid="241670"/>
                                        </p:tgtEl>
                                        <p:attrNameLst>
                                          <p:attrName>ppt_x</p:attrName>
                                        </p:attrNameLst>
                                      </p:cBhvr>
                                      <p:tavLst>
                                        <p:tav tm="0">
                                          <p:val>
                                            <p:strVal val="0-#ppt_w/2"/>
                                          </p:val>
                                        </p:tav>
                                        <p:tav tm="100000">
                                          <p:val>
                                            <p:strVal val="#ppt_x"/>
                                          </p:val>
                                        </p:tav>
                                      </p:tavLst>
                                    </p:anim>
                                    <p:anim calcmode="lin" valueType="num">
                                      <p:cBhvr>
                                        <p:cTn id="32" dur="500" fill="hold"/>
                                        <p:tgtEl>
                                          <p:spTgt spid="241670"/>
                                        </p:tgtEl>
                                        <p:attrNameLst>
                                          <p:attrName>ppt_y</p:attrName>
                                        </p:attrNameLst>
                                      </p:cBhvr>
                                      <p:tavLst>
                                        <p:tav tm="0">
                                          <p:val>
                                            <p:strVal val="#ppt_y"/>
                                          </p:val>
                                        </p:tav>
                                        <p:tav tm="100000">
                                          <p:val>
                                            <p:strVal val="#ppt_y"/>
                                          </p:val>
                                        </p:tav>
                                      </p:tavLst>
                                    </p:anim>
                                  </p:childTnLst>
                                </p:cTn>
                              </p:par>
                            </p:childTnLst>
                          </p:cTn>
                        </p:par>
                        <p:par>
                          <p:cTn id="33" fill="hold">
                            <p:stCondLst>
                              <p:cond delay="2500"/>
                            </p:stCondLst>
                            <p:childTnLst>
                              <p:par>
                                <p:cTn id="34" presetID="2" presetClass="entr" presetSubtype="8" fill="hold" grpId="0" nodeType="afterEffect">
                                  <p:stCondLst>
                                    <p:cond delay="0"/>
                                  </p:stCondLst>
                                  <p:childTnLst>
                                    <p:set>
                                      <p:cBhvr>
                                        <p:cTn id="35" dur="1" fill="hold">
                                          <p:stCondLst>
                                            <p:cond delay="0"/>
                                          </p:stCondLst>
                                        </p:cTn>
                                        <p:tgtEl>
                                          <p:spTgt spid="241671"/>
                                        </p:tgtEl>
                                        <p:attrNameLst>
                                          <p:attrName>style.visibility</p:attrName>
                                        </p:attrNameLst>
                                      </p:cBhvr>
                                      <p:to>
                                        <p:strVal val="visible"/>
                                      </p:to>
                                    </p:set>
                                    <p:anim calcmode="lin" valueType="num">
                                      <p:cBhvr>
                                        <p:cTn id="36" dur="500" fill="hold"/>
                                        <p:tgtEl>
                                          <p:spTgt spid="241671"/>
                                        </p:tgtEl>
                                        <p:attrNameLst>
                                          <p:attrName>ppt_x</p:attrName>
                                        </p:attrNameLst>
                                      </p:cBhvr>
                                      <p:tavLst>
                                        <p:tav tm="0">
                                          <p:val>
                                            <p:strVal val="0-#ppt_w/2"/>
                                          </p:val>
                                        </p:tav>
                                        <p:tav tm="100000">
                                          <p:val>
                                            <p:strVal val="#ppt_x"/>
                                          </p:val>
                                        </p:tav>
                                      </p:tavLst>
                                    </p:anim>
                                    <p:anim calcmode="lin" valueType="num">
                                      <p:cBhvr>
                                        <p:cTn id="37" dur="500" fill="hold"/>
                                        <p:tgtEl>
                                          <p:spTgt spid="241671"/>
                                        </p:tgtEl>
                                        <p:attrNameLst>
                                          <p:attrName>ppt_y</p:attrName>
                                        </p:attrNameLst>
                                      </p:cBhvr>
                                      <p:tavLst>
                                        <p:tav tm="0">
                                          <p:val>
                                            <p:strVal val="#ppt_y"/>
                                          </p:val>
                                        </p:tav>
                                        <p:tav tm="100000">
                                          <p:val>
                                            <p:strVal val="#ppt_y"/>
                                          </p:val>
                                        </p:tav>
                                      </p:tavLst>
                                    </p:anim>
                                  </p:childTnLst>
                                </p:cTn>
                              </p:par>
                            </p:childTnLst>
                          </p:cTn>
                        </p:par>
                        <p:par>
                          <p:cTn id="38" fill="hold">
                            <p:stCondLst>
                              <p:cond delay="3000"/>
                            </p:stCondLst>
                            <p:childTnLst>
                              <p:par>
                                <p:cTn id="39" presetID="2" presetClass="entr" presetSubtype="8" fill="hold" grpId="0" nodeType="afterEffect">
                                  <p:stCondLst>
                                    <p:cond delay="0"/>
                                  </p:stCondLst>
                                  <p:childTnLst>
                                    <p:set>
                                      <p:cBhvr>
                                        <p:cTn id="40" dur="1" fill="hold">
                                          <p:stCondLst>
                                            <p:cond delay="0"/>
                                          </p:stCondLst>
                                        </p:cTn>
                                        <p:tgtEl>
                                          <p:spTgt spid="241672"/>
                                        </p:tgtEl>
                                        <p:attrNameLst>
                                          <p:attrName>style.visibility</p:attrName>
                                        </p:attrNameLst>
                                      </p:cBhvr>
                                      <p:to>
                                        <p:strVal val="visible"/>
                                      </p:to>
                                    </p:set>
                                    <p:anim calcmode="lin" valueType="num">
                                      <p:cBhvr>
                                        <p:cTn id="41" dur="500" fill="hold"/>
                                        <p:tgtEl>
                                          <p:spTgt spid="241672"/>
                                        </p:tgtEl>
                                        <p:attrNameLst>
                                          <p:attrName>ppt_x</p:attrName>
                                        </p:attrNameLst>
                                      </p:cBhvr>
                                      <p:tavLst>
                                        <p:tav tm="0">
                                          <p:val>
                                            <p:strVal val="0-#ppt_w/2"/>
                                          </p:val>
                                        </p:tav>
                                        <p:tav tm="100000">
                                          <p:val>
                                            <p:strVal val="#ppt_x"/>
                                          </p:val>
                                        </p:tav>
                                      </p:tavLst>
                                    </p:anim>
                                    <p:anim calcmode="lin" valueType="num">
                                      <p:cBhvr>
                                        <p:cTn id="42" dur="500" fill="hold"/>
                                        <p:tgtEl>
                                          <p:spTgt spid="241672"/>
                                        </p:tgtEl>
                                        <p:attrNameLst>
                                          <p:attrName>ppt_y</p:attrName>
                                        </p:attrNameLst>
                                      </p:cBhvr>
                                      <p:tavLst>
                                        <p:tav tm="0">
                                          <p:val>
                                            <p:strVal val="#ppt_y"/>
                                          </p:val>
                                        </p:tav>
                                        <p:tav tm="100000">
                                          <p:val>
                                            <p:strVal val="#ppt_y"/>
                                          </p:val>
                                        </p:tav>
                                      </p:tavLst>
                                    </p:anim>
                                  </p:childTnLst>
                                </p:cTn>
                              </p:par>
                            </p:childTnLst>
                          </p:cTn>
                        </p:par>
                        <p:par>
                          <p:cTn id="43" fill="hold">
                            <p:stCondLst>
                              <p:cond delay="3500"/>
                            </p:stCondLst>
                            <p:childTnLst>
                              <p:par>
                                <p:cTn id="44" presetID="2" presetClass="entr" presetSubtype="2" fill="hold" grpId="0" nodeType="afterEffect">
                                  <p:stCondLst>
                                    <p:cond delay="0"/>
                                  </p:stCondLst>
                                  <p:childTnLst>
                                    <p:set>
                                      <p:cBhvr>
                                        <p:cTn id="45" dur="1" fill="hold">
                                          <p:stCondLst>
                                            <p:cond delay="0"/>
                                          </p:stCondLst>
                                        </p:cTn>
                                        <p:tgtEl>
                                          <p:spTgt spid="250889"/>
                                        </p:tgtEl>
                                        <p:attrNameLst>
                                          <p:attrName>style.visibility</p:attrName>
                                        </p:attrNameLst>
                                      </p:cBhvr>
                                      <p:to>
                                        <p:strVal val="visible"/>
                                      </p:to>
                                    </p:set>
                                    <p:anim calcmode="lin" valueType="num">
                                      <p:cBhvr>
                                        <p:cTn id="46" dur="500" fill="hold"/>
                                        <p:tgtEl>
                                          <p:spTgt spid="250889"/>
                                        </p:tgtEl>
                                        <p:attrNameLst>
                                          <p:attrName>ppt_x</p:attrName>
                                        </p:attrNameLst>
                                      </p:cBhvr>
                                      <p:tavLst>
                                        <p:tav tm="0">
                                          <p:val>
                                            <p:strVal val="1+#ppt_w/2"/>
                                          </p:val>
                                        </p:tav>
                                        <p:tav tm="100000">
                                          <p:val>
                                            <p:strVal val="#ppt_x"/>
                                          </p:val>
                                        </p:tav>
                                      </p:tavLst>
                                    </p:anim>
                                    <p:anim calcmode="lin" valueType="num">
                                      <p:cBhvr>
                                        <p:cTn id="47" dur="500" fill="hold"/>
                                        <p:tgtEl>
                                          <p:spTgt spid="250889"/>
                                        </p:tgtEl>
                                        <p:attrNameLst>
                                          <p:attrName>ppt_y</p:attrName>
                                        </p:attrNameLst>
                                      </p:cBhvr>
                                      <p:tavLst>
                                        <p:tav tm="0">
                                          <p:val>
                                            <p:strVal val="#ppt_y"/>
                                          </p:val>
                                        </p:tav>
                                        <p:tav tm="100000">
                                          <p:val>
                                            <p:strVal val="#ppt_y"/>
                                          </p:val>
                                        </p:tav>
                                      </p:tavLst>
                                    </p:anim>
                                  </p:childTnLst>
                                </p:cTn>
                              </p:par>
                            </p:childTnLst>
                          </p:cTn>
                        </p:par>
                        <p:par>
                          <p:cTn id="48" fill="hold">
                            <p:stCondLst>
                              <p:cond delay="4000"/>
                            </p:stCondLst>
                            <p:childTnLst>
                              <p:par>
                                <p:cTn id="49" presetID="2" presetClass="entr" presetSubtype="2" fill="hold" grpId="0" nodeType="afterEffect">
                                  <p:stCondLst>
                                    <p:cond delay="0"/>
                                  </p:stCondLst>
                                  <p:childTnLst>
                                    <p:set>
                                      <p:cBhvr>
                                        <p:cTn id="50" dur="1" fill="hold">
                                          <p:stCondLst>
                                            <p:cond delay="0"/>
                                          </p:stCondLst>
                                        </p:cTn>
                                        <p:tgtEl>
                                          <p:spTgt spid="250890"/>
                                        </p:tgtEl>
                                        <p:attrNameLst>
                                          <p:attrName>style.visibility</p:attrName>
                                        </p:attrNameLst>
                                      </p:cBhvr>
                                      <p:to>
                                        <p:strVal val="visible"/>
                                      </p:to>
                                    </p:set>
                                    <p:anim calcmode="lin" valueType="num">
                                      <p:cBhvr>
                                        <p:cTn id="51" dur="500" fill="hold"/>
                                        <p:tgtEl>
                                          <p:spTgt spid="250890"/>
                                        </p:tgtEl>
                                        <p:attrNameLst>
                                          <p:attrName>ppt_x</p:attrName>
                                        </p:attrNameLst>
                                      </p:cBhvr>
                                      <p:tavLst>
                                        <p:tav tm="0">
                                          <p:val>
                                            <p:strVal val="1+#ppt_w/2"/>
                                          </p:val>
                                        </p:tav>
                                        <p:tav tm="100000">
                                          <p:val>
                                            <p:strVal val="#ppt_x"/>
                                          </p:val>
                                        </p:tav>
                                      </p:tavLst>
                                    </p:anim>
                                    <p:anim calcmode="lin" valueType="num">
                                      <p:cBhvr>
                                        <p:cTn id="52" dur="500" fill="hold"/>
                                        <p:tgtEl>
                                          <p:spTgt spid="250890"/>
                                        </p:tgtEl>
                                        <p:attrNameLst>
                                          <p:attrName>ppt_y</p:attrName>
                                        </p:attrNameLst>
                                      </p:cBhvr>
                                      <p:tavLst>
                                        <p:tav tm="0">
                                          <p:val>
                                            <p:strVal val="#ppt_y"/>
                                          </p:val>
                                        </p:tav>
                                        <p:tav tm="100000">
                                          <p:val>
                                            <p:strVal val="#ppt_y"/>
                                          </p:val>
                                        </p:tav>
                                      </p:tavLst>
                                    </p:anim>
                                  </p:childTnLst>
                                </p:cTn>
                              </p:par>
                            </p:childTnLst>
                          </p:cTn>
                        </p:par>
                        <p:par>
                          <p:cTn id="53" fill="hold">
                            <p:stCondLst>
                              <p:cond delay="4500"/>
                            </p:stCondLst>
                            <p:childTnLst>
                              <p:par>
                                <p:cTn id="54" presetID="2" presetClass="entr" presetSubtype="2" fill="hold" grpId="0" nodeType="afterEffect">
                                  <p:stCondLst>
                                    <p:cond delay="0"/>
                                  </p:stCondLst>
                                  <p:childTnLst>
                                    <p:set>
                                      <p:cBhvr>
                                        <p:cTn id="55" dur="1" fill="hold">
                                          <p:stCondLst>
                                            <p:cond delay="0"/>
                                          </p:stCondLst>
                                        </p:cTn>
                                        <p:tgtEl>
                                          <p:spTgt spid="250891"/>
                                        </p:tgtEl>
                                        <p:attrNameLst>
                                          <p:attrName>style.visibility</p:attrName>
                                        </p:attrNameLst>
                                      </p:cBhvr>
                                      <p:to>
                                        <p:strVal val="visible"/>
                                      </p:to>
                                    </p:set>
                                    <p:anim calcmode="lin" valueType="num">
                                      <p:cBhvr>
                                        <p:cTn id="56" dur="500" fill="hold"/>
                                        <p:tgtEl>
                                          <p:spTgt spid="250891"/>
                                        </p:tgtEl>
                                        <p:attrNameLst>
                                          <p:attrName>ppt_x</p:attrName>
                                        </p:attrNameLst>
                                      </p:cBhvr>
                                      <p:tavLst>
                                        <p:tav tm="0">
                                          <p:val>
                                            <p:strVal val="1+#ppt_w/2"/>
                                          </p:val>
                                        </p:tav>
                                        <p:tav tm="100000">
                                          <p:val>
                                            <p:strVal val="#ppt_x"/>
                                          </p:val>
                                        </p:tav>
                                      </p:tavLst>
                                    </p:anim>
                                    <p:anim calcmode="lin" valueType="num">
                                      <p:cBhvr>
                                        <p:cTn id="57" dur="500" fill="hold"/>
                                        <p:tgtEl>
                                          <p:spTgt spid="25089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3" grpId="0" bldLvl="0" animBg="1"/>
      <p:bldP spid="241670" grpId="0" bldLvl="0" animBg="1"/>
      <p:bldP spid="241671" grpId="0" bldLvl="0" animBg="1"/>
      <p:bldP spid="241672" grpId="0" bldLvl="0" animBg="1"/>
      <p:bldP spid="250889" grpId="0"/>
      <p:bldP spid="250890" grpId="0"/>
      <p:bldP spid="25089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4373" name="组合 48"/>
          <p:cNvGrpSpPr/>
          <p:nvPr/>
        </p:nvGrpSpPr>
        <p:grpSpPr>
          <a:xfrm>
            <a:off x="7875588" y="300038"/>
            <a:ext cx="846137" cy="846137"/>
            <a:chOff x="1758" y="973"/>
            <a:chExt cx="937" cy="937"/>
          </a:xfrm>
        </p:grpSpPr>
        <p:sp>
          <p:nvSpPr>
            <p:cNvPr id="16" name="椭圆 15"/>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7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3" name="直角三角形 2"/>
          <p:cNvSpPr/>
          <p:nvPr/>
        </p:nvSpPr>
        <p:spPr>
          <a:xfrm rot="5400000">
            <a:off x="-19050" y="-12700"/>
            <a:ext cx="1409700"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Copyright Notice"/>
          <p:cNvSpPr/>
          <p:nvPr/>
        </p:nvSpPr>
        <p:spPr bwMode="auto">
          <a:xfrm>
            <a:off x="21272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pic>
        <p:nvPicPr>
          <p:cNvPr id="263172" name="Picture 2" descr="C:\Documents and Settings\Administrator\桌面\高清配图\高清图片01\21.jpg"/>
          <p:cNvPicPr>
            <a:picLocks noChangeAspect="1"/>
          </p:cNvPicPr>
          <p:nvPr/>
        </p:nvPicPr>
        <p:blipFill>
          <a:blip r:embed="rId2"/>
          <a:srcRect l="12679" r="388"/>
          <a:stretch>
            <a:fillRect/>
          </a:stretch>
        </p:blipFill>
        <p:spPr>
          <a:xfrm>
            <a:off x="3071813" y="1371600"/>
            <a:ext cx="1824037" cy="1573213"/>
          </a:xfrm>
          <a:prstGeom prst="rect">
            <a:avLst/>
          </a:prstGeom>
          <a:noFill/>
          <a:ln w="9525">
            <a:noFill/>
          </a:ln>
        </p:spPr>
      </p:pic>
      <p:pic>
        <p:nvPicPr>
          <p:cNvPr id="263173" name="Picture 3" descr="C:\Documents and Settings\Administrator\桌面\高清配图\高清图片01\20.jpg"/>
          <p:cNvPicPr>
            <a:picLocks noChangeAspect="1"/>
          </p:cNvPicPr>
          <p:nvPr/>
        </p:nvPicPr>
        <p:blipFill>
          <a:blip r:embed="rId3"/>
          <a:srcRect r="13393"/>
          <a:stretch>
            <a:fillRect/>
          </a:stretch>
        </p:blipFill>
        <p:spPr>
          <a:xfrm>
            <a:off x="5095875" y="1371600"/>
            <a:ext cx="1816100" cy="1573213"/>
          </a:xfrm>
          <a:prstGeom prst="rect">
            <a:avLst/>
          </a:prstGeom>
          <a:noFill/>
          <a:ln w="9525">
            <a:noFill/>
          </a:ln>
        </p:spPr>
      </p:pic>
      <p:pic>
        <p:nvPicPr>
          <p:cNvPr id="263174" name="Picture 6" descr="C:\Documents and Settings\Administrator\桌面\高清配图\高清图片01\22.jpg"/>
          <p:cNvPicPr>
            <a:picLocks noChangeAspect="1"/>
          </p:cNvPicPr>
          <p:nvPr/>
        </p:nvPicPr>
        <p:blipFill>
          <a:blip r:embed="rId4"/>
          <a:srcRect l="4033" r="9358"/>
          <a:stretch>
            <a:fillRect/>
          </a:stretch>
        </p:blipFill>
        <p:spPr>
          <a:xfrm>
            <a:off x="7108825" y="1371600"/>
            <a:ext cx="1817688" cy="1573213"/>
          </a:xfrm>
          <a:prstGeom prst="rect">
            <a:avLst/>
          </a:prstGeom>
          <a:noFill/>
          <a:ln w="9525">
            <a:noFill/>
          </a:ln>
        </p:spPr>
      </p:pic>
      <p:sp>
        <p:nvSpPr>
          <p:cNvPr id="263175" name="矩形 36"/>
          <p:cNvSpPr/>
          <p:nvPr/>
        </p:nvSpPr>
        <p:spPr>
          <a:xfrm>
            <a:off x="3330575" y="3097213"/>
            <a:ext cx="1308100" cy="475615"/>
          </a:xfrm>
          <a:prstGeom prst="rect">
            <a:avLst/>
          </a:prstGeom>
          <a:noFill/>
          <a:ln w="9525">
            <a:noFill/>
            <a:miter/>
          </a:ln>
        </p:spPr>
        <p:txBody>
          <a:bodyPr wrap="square" anchor="t">
            <a:spAutoFit/>
          </a:bodyPr>
          <a:lstStyle/>
          <a:p>
            <a:pPr lvl="0" algn="dist" fontAlgn="base"/>
            <a:r>
              <a:rPr lang="zh-CN" altLang="en-US" sz="1250" b="1" strike="noStrike" noProof="1">
                <a:solidFill>
                  <a:srgbClr val="FF9900"/>
                </a:solidFill>
                <a:latin typeface="Arial Unicode MS" panose="020B0604020202020204" charset="-122"/>
                <a:ea typeface="Arial Unicode MS" panose="020B0604020202020204" charset="-122"/>
                <a:cs typeface="Arial Unicode MS" panose="020B0604020202020204" charset="-122"/>
              </a:rPr>
              <a:t>Enter title
</a:t>
            </a:r>
          </a:p>
        </p:txBody>
      </p:sp>
      <p:sp>
        <p:nvSpPr>
          <p:cNvPr id="263176" name="TextBox 40"/>
          <p:cNvSpPr txBox="1"/>
          <p:nvPr/>
        </p:nvSpPr>
        <p:spPr>
          <a:xfrm>
            <a:off x="3071813" y="3597275"/>
            <a:ext cx="1824037" cy="1360805"/>
          </a:xfrm>
          <a:prstGeom prst="rect">
            <a:avLst/>
          </a:prstGeom>
          <a:noFill/>
          <a:ln w="9525">
            <a:noFill/>
          </a:ln>
        </p:spPr>
        <p:txBody>
          <a:bodyPr wrap="square" anchor="t">
            <a:spAutoFit/>
          </a:bodyPr>
          <a:lstStyle/>
          <a:p>
            <a:pPr algn="ctr">
              <a:lnSpc>
                <a:spcPct val="150000"/>
              </a:lnSpc>
              <a:spcBef>
                <a:spcPts val="600"/>
              </a:spcBef>
            </a:pPr>
            <a:r>
              <a:rPr lang="en-US" altLang="zh-CN" sz="1100">
                <a:latin typeface="Arial Unicode MS" panose="020B0604020202020204" charset="-122"/>
                <a:ea typeface="Arial Unicode MS" panose="020B0604020202020204" charset="-122"/>
              </a:rPr>
              <a:t>Enter title
Click here to add content of the text，and briefly explain your point of view
</a:t>
            </a:r>
          </a:p>
        </p:txBody>
      </p:sp>
      <p:sp>
        <p:nvSpPr>
          <p:cNvPr id="263177" name="矩形 42"/>
          <p:cNvSpPr/>
          <p:nvPr/>
        </p:nvSpPr>
        <p:spPr>
          <a:xfrm>
            <a:off x="5346700" y="3097213"/>
            <a:ext cx="1308100" cy="475615"/>
          </a:xfrm>
          <a:prstGeom prst="rect">
            <a:avLst/>
          </a:prstGeom>
          <a:noFill/>
          <a:ln w="9525">
            <a:noFill/>
            <a:miter/>
          </a:ln>
        </p:spPr>
        <p:txBody>
          <a:bodyPr wrap="square" anchor="t">
            <a:spAutoFit/>
          </a:bodyPr>
          <a:lstStyle/>
          <a:p>
            <a:pPr lvl="0" algn="dist" fontAlgn="base"/>
            <a:r>
              <a:rPr lang="zh-CN" altLang="en-US" sz="1250" b="1" strike="noStrike" noProof="1">
                <a:solidFill>
                  <a:srgbClr val="002748"/>
                </a:solidFill>
                <a:latin typeface="Arial Unicode MS" panose="020B0604020202020204" charset="-122"/>
                <a:ea typeface="Arial Unicode MS" panose="020B0604020202020204" charset="-122"/>
                <a:cs typeface="Arial Unicode MS" panose="020B0604020202020204" charset="-122"/>
              </a:rPr>
              <a:t>Enter title
</a:t>
            </a:r>
          </a:p>
        </p:txBody>
      </p:sp>
      <p:sp>
        <p:nvSpPr>
          <p:cNvPr id="263178" name="TextBox 45"/>
          <p:cNvSpPr txBox="1"/>
          <p:nvPr/>
        </p:nvSpPr>
        <p:spPr>
          <a:xfrm>
            <a:off x="5089525" y="3597275"/>
            <a:ext cx="1822450" cy="1360805"/>
          </a:xfrm>
          <a:prstGeom prst="rect">
            <a:avLst/>
          </a:prstGeom>
          <a:noFill/>
          <a:ln w="9525">
            <a:noFill/>
          </a:ln>
        </p:spPr>
        <p:txBody>
          <a:bodyPr wrap="square" anchor="t">
            <a:spAutoFit/>
          </a:bodyPr>
          <a:lstStyle/>
          <a:p>
            <a:pPr algn="ctr">
              <a:lnSpc>
                <a:spcPct val="150000"/>
              </a:lnSpc>
              <a:spcBef>
                <a:spcPts val="600"/>
              </a:spcBef>
            </a:pPr>
            <a:r>
              <a:rPr lang="en-US" altLang="zh-CN" sz="1100">
                <a:latin typeface="Arial Unicode MS" panose="020B0604020202020204" charset="-122"/>
                <a:ea typeface="Arial Unicode MS" panose="020B0604020202020204" charset="-122"/>
                <a:sym typeface="Arial" panose="020B0604020202020204" pitchFamily="34" charset="0"/>
              </a:rPr>
              <a:t>Enter title
Click here to add content of the text，and briefly explain your point of view
</a:t>
            </a:r>
          </a:p>
        </p:txBody>
      </p:sp>
      <p:sp>
        <p:nvSpPr>
          <p:cNvPr id="263179" name="矩形 46"/>
          <p:cNvSpPr/>
          <p:nvPr/>
        </p:nvSpPr>
        <p:spPr>
          <a:xfrm>
            <a:off x="7359650" y="3097213"/>
            <a:ext cx="1308100" cy="475615"/>
          </a:xfrm>
          <a:prstGeom prst="rect">
            <a:avLst/>
          </a:prstGeom>
          <a:noFill/>
          <a:ln w="9525">
            <a:noFill/>
            <a:miter/>
          </a:ln>
        </p:spPr>
        <p:txBody>
          <a:bodyPr wrap="square" anchor="t">
            <a:spAutoFit/>
          </a:bodyPr>
          <a:lstStyle/>
          <a:p>
            <a:pPr lvl="0" algn="dist" fontAlgn="base"/>
            <a:r>
              <a:rPr lang="zh-CN" altLang="en-US" sz="1250" b="1" strike="noStrike" noProof="1">
                <a:solidFill>
                  <a:srgbClr val="FF9900"/>
                </a:solidFill>
                <a:latin typeface="Arial Unicode MS" panose="020B0604020202020204" charset="-122"/>
                <a:ea typeface="Arial Unicode MS" panose="020B0604020202020204" charset="-122"/>
                <a:cs typeface="Arial Unicode MS" panose="020B0604020202020204" charset="-122"/>
              </a:rPr>
              <a:t>Enter title
</a:t>
            </a:r>
          </a:p>
        </p:txBody>
      </p:sp>
      <p:sp>
        <p:nvSpPr>
          <p:cNvPr id="263180" name="TextBox 50"/>
          <p:cNvSpPr txBox="1"/>
          <p:nvPr/>
        </p:nvSpPr>
        <p:spPr>
          <a:xfrm>
            <a:off x="7102475" y="3597275"/>
            <a:ext cx="1824038" cy="1360805"/>
          </a:xfrm>
          <a:prstGeom prst="rect">
            <a:avLst/>
          </a:prstGeom>
          <a:noFill/>
          <a:ln w="9525">
            <a:noFill/>
          </a:ln>
        </p:spPr>
        <p:txBody>
          <a:bodyPr wrap="square" anchor="t">
            <a:spAutoFit/>
          </a:bodyPr>
          <a:lstStyle/>
          <a:p>
            <a:pPr algn="ctr">
              <a:lnSpc>
                <a:spcPct val="150000"/>
              </a:lnSpc>
              <a:spcBef>
                <a:spcPts val="600"/>
              </a:spcBef>
            </a:pPr>
            <a:r>
              <a:rPr lang="en-US" altLang="zh-CN" sz="1100">
                <a:latin typeface="Arial Unicode MS" panose="020B0604020202020204" charset="-122"/>
                <a:ea typeface="Arial Unicode MS" panose="020B0604020202020204" charset="-122"/>
                <a:sym typeface="Arial" panose="020B0604020202020204" pitchFamily="34" charset="0"/>
              </a:rPr>
              <a:t>Enter title
Click here to add content of the text，and briefly explain your point of view
</a:t>
            </a:r>
          </a:p>
        </p:txBody>
      </p:sp>
      <p:sp>
        <p:nvSpPr>
          <p:cNvPr id="57" name="矩形 56"/>
          <p:cNvSpPr/>
          <p:nvPr/>
        </p:nvSpPr>
        <p:spPr>
          <a:xfrm>
            <a:off x="217488" y="1371600"/>
            <a:ext cx="2460625" cy="325438"/>
          </a:xfrm>
          <a:prstGeom prst="rect">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fontAlgn="base"/>
            <a:r>
              <a:rPr lang="zh-CN" altLang="en-US" sz="1250" b="1" strike="noStrike" noProof="1">
                <a:solidFill>
                  <a:schemeClr val="bg1"/>
                </a:solidFill>
                <a:latin typeface="Arial Unicode MS" panose="020B0604020202020204" charset="-122"/>
                <a:ea typeface="Arial Unicode MS" panose="020B0604020202020204" charset="-122"/>
              </a:rPr>
              <a:t>Enter title
</a:t>
            </a:r>
          </a:p>
        </p:txBody>
      </p:sp>
      <p:sp>
        <p:nvSpPr>
          <p:cNvPr id="263182" name="矩形 57"/>
          <p:cNvSpPr/>
          <p:nvPr/>
        </p:nvSpPr>
        <p:spPr>
          <a:xfrm>
            <a:off x="217488" y="1749425"/>
            <a:ext cx="2460625" cy="1106805"/>
          </a:xfrm>
          <a:prstGeom prst="rect">
            <a:avLst/>
          </a:prstGeom>
          <a:noFill/>
          <a:ln w="9525">
            <a:noFill/>
            <a:miter/>
          </a:ln>
        </p:spPr>
        <p:txBody>
          <a:bodyPr wrap="square" anchor="t">
            <a:spAutoFit/>
          </a:bodyPr>
          <a:lstStyle/>
          <a:p>
            <a:pPr lvl="0" fontAlgn="base">
              <a:lnSpc>
                <a:spcPct val="150000"/>
              </a:lnSpc>
            </a:pPr>
            <a:r>
              <a:rPr lang="en-US" altLang="zh-CN" sz="1095" strike="noStrike" noProof="1">
                <a:solidFill>
                  <a:schemeClr val="tx1"/>
                </a:solidFill>
                <a:latin typeface="Arial Unicode MS" panose="020B0604020202020204" charset="-122"/>
                <a:ea typeface="Arial Unicode MS" panose="020B0604020202020204" charset="-122"/>
                <a:cs typeface="Arial Unicode MS" panose="020B0604020202020204" charset="-122"/>
              </a:rPr>
              <a:t>Enter title
Click here to add content of the text，and briefly explain your point of view
</a:t>
            </a:r>
          </a:p>
        </p:txBody>
      </p:sp>
      <p:sp>
        <p:nvSpPr>
          <p:cNvPr id="59" name="矩形 58"/>
          <p:cNvSpPr/>
          <p:nvPr/>
        </p:nvSpPr>
        <p:spPr>
          <a:xfrm>
            <a:off x="217488" y="3170238"/>
            <a:ext cx="2460625" cy="325438"/>
          </a:xfrm>
          <a:prstGeom prst="rect">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fontAlgn="base"/>
            <a:r>
              <a:rPr lang="zh-CN" altLang="en-US" sz="1200" b="1" strike="noStrike" noProof="1">
                <a:solidFill>
                  <a:schemeClr val="bg1"/>
                </a:solidFill>
                <a:latin typeface="Arial Unicode MS" panose="020B0604020202020204" charset="-122"/>
                <a:ea typeface="Arial Unicode MS" panose="020B0604020202020204" charset="-122"/>
                <a:sym typeface="+mn-ea"/>
              </a:rPr>
              <a:t>Enter title
</a:t>
            </a:r>
            <a:endParaRPr lang="en-US" altLang="zh-CN" sz="1250" b="1" strike="noStrike" noProof="1">
              <a:solidFill>
                <a:schemeClr val="bg1"/>
              </a:solidFill>
              <a:latin typeface="Arial Unicode MS" panose="020B0604020202020204" charset="-122"/>
              <a:ea typeface="Arial Unicode MS" panose="020B0604020202020204" charset="-122"/>
            </a:endParaRPr>
          </a:p>
        </p:txBody>
      </p:sp>
      <p:sp>
        <p:nvSpPr>
          <p:cNvPr id="263184" name="矩形 59"/>
          <p:cNvSpPr/>
          <p:nvPr/>
        </p:nvSpPr>
        <p:spPr>
          <a:xfrm>
            <a:off x="217488" y="3548063"/>
            <a:ext cx="2460625" cy="1106805"/>
          </a:xfrm>
          <a:prstGeom prst="rect">
            <a:avLst/>
          </a:prstGeom>
          <a:noFill/>
          <a:ln w="9525">
            <a:noFill/>
            <a:miter/>
          </a:ln>
        </p:spPr>
        <p:txBody>
          <a:bodyPr wrap="square" anchor="t">
            <a:spAutoFit/>
          </a:bodyPr>
          <a:lstStyle/>
          <a:p>
            <a:pPr lvl="0" fontAlgn="base">
              <a:lnSpc>
                <a:spcPct val="150000"/>
              </a:lnSpc>
            </a:pPr>
            <a:r>
              <a:rPr lang="en-US" altLang="zh-CN" sz="1095" strike="noStrike" noProof="1">
                <a:solidFill>
                  <a:schemeClr val="tx1"/>
                </a:solidFill>
                <a:latin typeface="Arial Unicode MS" panose="020B0604020202020204" charset="-122"/>
                <a:ea typeface="Arial Unicode MS" panose="020B0604020202020204" charset="-122"/>
                <a:cs typeface="Arial Unicode MS" panose="020B0604020202020204" charset="-122"/>
              </a:rPr>
              <a:t>Enter title
Click here to add content of the text，and briefly explain your point of view
</a:t>
            </a:r>
          </a:p>
        </p:txBody>
      </p:sp>
      <p:cxnSp>
        <p:nvCxnSpPr>
          <p:cNvPr id="7" name="直接连接符 6"/>
          <p:cNvCxnSpPr/>
          <p:nvPr/>
        </p:nvCxnSpPr>
        <p:spPr>
          <a:xfrm>
            <a:off x="2859088" y="1371600"/>
            <a:ext cx="0" cy="3502025"/>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0-#ppt_w/2"/>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314373"/>
                                        </p:tgtEl>
                                        <p:attrNameLst>
                                          <p:attrName>style.visibility</p:attrName>
                                        </p:attrNameLst>
                                      </p:cBhvr>
                                      <p:to>
                                        <p:strVal val="visible"/>
                                      </p:to>
                                    </p:set>
                                    <p:anim calcmode="lin" valueType="num">
                                      <p:cBhvr>
                                        <p:cTn id="12" dur="500" fill="hold"/>
                                        <p:tgtEl>
                                          <p:spTgt spid="314373"/>
                                        </p:tgtEl>
                                        <p:attrNameLst>
                                          <p:attrName>ppt_w</p:attrName>
                                        </p:attrNameLst>
                                      </p:cBhvr>
                                      <p:tavLst>
                                        <p:tav tm="0">
                                          <p:val>
                                            <p:fltVal val="0"/>
                                          </p:val>
                                        </p:tav>
                                        <p:tav tm="100000">
                                          <p:val>
                                            <p:strVal val="#ppt_w"/>
                                          </p:val>
                                        </p:tav>
                                      </p:tavLst>
                                    </p:anim>
                                    <p:anim calcmode="lin" valueType="num">
                                      <p:cBhvr>
                                        <p:cTn id="13" dur="500" fill="hold"/>
                                        <p:tgtEl>
                                          <p:spTgt spid="314373"/>
                                        </p:tgtEl>
                                        <p:attrNameLst>
                                          <p:attrName>ppt_h</p:attrName>
                                        </p:attrNameLst>
                                      </p:cBhvr>
                                      <p:tavLst>
                                        <p:tav tm="0">
                                          <p:val>
                                            <p:fltVal val="0"/>
                                          </p:val>
                                        </p:tav>
                                        <p:tav tm="100000">
                                          <p:val>
                                            <p:strVal val="#ppt_h"/>
                                          </p:val>
                                        </p:tav>
                                      </p:tavLst>
                                    </p:anim>
                                    <p:anim calcmode="lin" valueType="num">
                                      <p:cBhvr>
                                        <p:cTn id="14" dur="500" fill="hold"/>
                                        <p:tgtEl>
                                          <p:spTgt spid="314373"/>
                                        </p:tgtEl>
                                        <p:attrNameLst>
                                          <p:attrName>style.rotation</p:attrName>
                                        </p:attrNameLst>
                                      </p:cBhvr>
                                      <p:tavLst>
                                        <p:tav tm="0">
                                          <p:val>
                                            <p:fltVal val="360"/>
                                          </p:val>
                                        </p:tav>
                                        <p:tav tm="100000">
                                          <p:val>
                                            <p:fltVal val="0"/>
                                          </p:val>
                                        </p:tav>
                                      </p:tavLst>
                                    </p:anim>
                                    <p:animEffect transition="in" filter="fade">
                                      <p:cBhvr>
                                        <p:cTn id="15" dur="500"/>
                                        <p:tgtEl>
                                          <p:spTgt spid="314373"/>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 calcmode="lin" valueType="num">
                                      <p:cBhvr>
                                        <p:cTn id="21" dur="500" fill="hold"/>
                                        <p:tgtEl>
                                          <p:spTgt spid="4"/>
                                        </p:tgtEl>
                                        <p:attrNameLst>
                                          <p:attrName>style.rotation</p:attrName>
                                        </p:attrNameLst>
                                      </p:cBhvr>
                                      <p:tavLst>
                                        <p:tav tm="0">
                                          <p:val>
                                            <p:fltVal val="360"/>
                                          </p:val>
                                        </p:tav>
                                        <p:tav tm="100000">
                                          <p:val>
                                            <p:fltVal val="0"/>
                                          </p:val>
                                        </p:tav>
                                      </p:tavLst>
                                    </p:anim>
                                    <p:animEffect transition="in" filter="fade">
                                      <p:cBhvr>
                                        <p:cTn id="22" dur="500"/>
                                        <p:tgtEl>
                                          <p:spTgt spid="4"/>
                                        </p:tgtEl>
                                      </p:cBhvr>
                                    </p:animEffect>
                                  </p:childTnLst>
                                </p:cTn>
                              </p:par>
                            </p:childTnLst>
                          </p:cTn>
                        </p:par>
                        <p:par>
                          <p:cTn id="23" fill="hold">
                            <p:stCondLst>
                              <p:cond delay="1500"/>
                            </p:stCondLst>
                            <p:childTnLst>
                              <p:par>
                                <p:cTn id="24" presetID="49" presetClass="entr" presetSubtype="0" decel="100000" fill="hold" grpId="0" nodeType="afterEffect">
                                  <p:stCondLst>
                                    <p:cond delay="0"/>
                                  </p:stCondLst>
                                  <p:childTnLst>
                                    <p:set>
                                      <p:cBhvr>
                                        <p:cTn id="25" dur="1" fill="hold">
                                          <p:stCondLst>
                                            <p:cond delay="0"/>
                                          </p:stCondLst>
                                        </p:cTn>
                                        <p:tgtEl>
                                          <p:spTgt spid="57"/>
                                        </p:tgtEl>
                                        <p:attrNameLst>
                                          <p:attrName>style.visibility</p:attrName>
                                        </p:attrNameLst>
                                      </p:cBhvr>
                                      <p:to>
                                        <p:strVal val="visible"/>
                                      </p:to>
                                    </p:set>
                                    <p:anim calcmode="lin" valueType="num">
                                      <p:cBhvr>
                                        <p:cTn id="26" dur="500" fill="hold"/>
                                        <p:tgtEl>
                                          <p:spTgt spid="57"/>
                                        </p:tgtEl>
                                        <p:attrNameLst>
                                          <p:attrName>ppt_w</p:attrName>
                                        </p:attrNameLst>
                                      </p:cBhvr>
                                      <p:tavLst>
                                        <p:tav tm="0">
                                          <p:val>
                                            <p:fltVal val="0"/>
                                          </p:val>
                                        </p:tav>
                                        <p:tav tm="100000">
                                          <p:val>
                                            <p:strVal val="#ppt_w"/>
                                          </p:val>
                                        </p:tav>
                                      </p:tavLst>
                                    </p:anim>
                                    <p:anim calcmode="lin" valueType="num">
                                      <p:cBhvr>
                                        <p:cTn id="27" dur="500" fill="hold"/>
                                        <p:tgtEl>
                                          <p:spTgt spid="57"/>
                                        </p:tgtEl>
                                        <p:attrNameLst>
                                          <p:attrName>ppt_h</p:attrName>
                                        </p:attrNameLst>
                                      </p:cBhvr>
                                      <p:tavLst>
                                        <p:tav tm="0">
                                          <p:val>
                                            <p:fltVal val="0"/>
                                          </p:val>
                                        </p:tav>
                                        <p:tav tm="100000">
                                          <p:val>
                                            <p:strVal val="#ppt_h"/>
                                          </p:val>
                                        </p:tav>
                                      </p:tavLst>
                                    </p:anim>
                                    <p:anim calcmode="lin" valueType="num">
                                      <p:cBhvr>
                                        <p:cTn id="28" dur="500" fill="hold"/>
                                        <p:tgtEl>
                                          <p:spTgt spid="57"/>
                                        </p:tgtEl>
                                        <p:attrNameLst>
                                          <p:attrName>style.rotation</p:attrName>
                                        </p:attrNameLst>
                                      </p:cBhvr>
                                      <p:tavLst>
                                        <p:tav tm="0">
                                          <p:val>
                                            <p:fltVal val="360"/>
                                          </p:val>
                                        </p:tav>
                                        <p:tav tm="100000">
                                          <p:val>
                                            <p:fltVal val="0"/>
                                          </p:val>
                                        </p:tav>
                                      </p:tavLst>
                                    </p:anim>
                                    <p:animEffect transition="in" filter="fade">
                                      <p:cBhvr>
                                        <p:cTn id="29" dur="500"/>
                                        <p:tgtEl>
                                          <p:spTgt spid="57"/>
                                        </p:tgtEl>
                                      </p:cBhvr>
                                    </p:animEffect>
                                  </p:childTnLst>
                                </p:cTn>
                              </p:par>
                            </p:childTnLst>
                          </p:cTn>
                        </p:par>
                        <p:par>
                          <p:cTn id="30" fill="hold">
                            <p:stCondLst>
                              <p:cond delay="2000"/>
                            </p:stCondLst>
                            <p:childTnLst>
                              <p:par>
                                <p:cTn id="31" presetID="2" presetClass="entr" presetSubtype="8" fill="hold" grpId="0" nodeType="afterEffect">
                                  <p:stCondLst>
                                    <p:cond delay="0"/>
                                  </p:stCondLst>
                                  <p:childTnLst>
                                    <p:set>
                                      <p:cBhvr>
                                        <p:cTn id="32" dur="1" fill="hold">
                                          <p:stCondLst>
                                            <p:cond delay="0"/>
                                          </p:stCondLst>
                                        </p:cTn>
                                        <p:tgtEl>
                                          <p:spTgt spid="263182"/>
                                        </p:tgtEl>
                                        <p:attrNameLst>
                                          <p:attrName>style.visibility</p:attrName>
                                        </p:attrNameLst>
                                      </p:cBhvr>
                                      <p:to>
                                        <p:strVal val="visible"/>
                                      </p:to>
                                    </p:set>
                                    <p:anim calcmode="lin" valueType="num">
                                      <p:cBhvr>
                                        <p:cTn id="33" dur="500" fill="hold"/>
                                        <p:tgtEl>
                                          <p:spTgt spid="263182"/>
                                        </p:tgtEl>
                                        <p:attrNameLst>
                                          <p:attrName>ppt_x</p:attrName>
                                        </p:attrNameLst>
                                      </p:cBhvr>
                                      <p:tavLst>
                                        <p:tav tm="0">
                                          <p:val>
                                            <p:strVal val="0-#ppt_w/2"/>
                                          </p:val>
                                        </p:tav>
                                        <p:tav tm="100000">
                                          <p:val>
                                            <p:strVal val="#ppt_x"/>
                                          </p:val>
                                        </p:tav>
                                      </p:tavLst>
                                    </p:anim>
                                    <p:anim calcmode="lin" valueType="num">
                                      <p:cBhvr>
                                        <p:cTn id="34" dur="500" fill="hold"/>
                                        <p:tgtEl>
                                          <p:spTgt spid="263182"/>
                                        </p:tgtEl>
                                        <p:attrNameLst>
                                          <p:attrName>ppt_y</p:attrName>
                                        </p:attrNameLst>
                                      </p:cBhvr>
                                      <p:tavLst>
                                        <p:tav tm="0">
                                          <p:val>
                                            <p:strVal val="#ppt_y"/>
                                          </p:val>
                                        </p:tav>
                                        <p:tav tm="100000">
                                          <p:val>
                                            <p:strVal val="#ppt_y"/>
                                          </p:val>
                                        </p:tav>
                                      </p:tavLst>
                                    </p:anim>
                                  </p:childTnLst>
                                </p:cTn>
                              </p:par>
                            </p:childTnLst>
                          </p:cTn>
                        </p:par>
                        <p:par>
                          <p:cTn id="35" fill="hold">
                            <p:stCondLst>
                              <p:cond delay="2500"/>
                            </p:stCondLst>
                            <p:childTnLst>
                              <p:par>
                                <p:cTn id="36" presetID="49" presetClass="entr" presetSubtype="0" decel="100000" fill="hold" grpId="0" nodeType="afterEffect">
                                  <p:stCondLst>
                                    <p:cond delay="0"/>
                                  </p:stCondLst>
                                  <p:childTnLst>
                                    <p:set>
                                      <p:cBhvr>
                                        <p:cTn id="37" dur="1" fill="hold">
                                          <p:stCondLst>
                                            <p:cond delay="0"/>
                                          </p:stCondLst>
                                        </p:cTn>
                                        <p:tgtEl>
                                          <p:spTgt spid="59"/>
                                        </p:tgtEl>
                                        <p:attrNameLst>
                                          <p:attrName>style.visibility</p:attrName>
                                        </p:attrNameLst>
                                      </p:cBhvr>
                                      <p:to>
                                        <p:strVal val="visible"/>
                                      </p:to>
                                    </p:set>
                                    <p:anim calcmode="lin" valueType="num">
                                      <p:cBhvr>
                                        <p:cTn id="38" dur="500" fill="hold"/>
                                        <p:tgtEl>
                                          <p:spTgt spid="59"/>
                                        </p:tgtEl>
                                        <p:attrNameLst>
                                          <p:attrName>ppt_w</p:attrName>
                                        </p:attrNameLst>
                                      </p:cBhvr>
                                      <p:tavLst>
                                        <p:tav tm="0">
                                          <p:val>
                                            <p:fltVal val="0"/>
                                          </p:val>
                                        </p:tav>
                                        <p:tav tm="100000">
                                          <p:val>
                                            <p:strVal val="#ppt_w"/>
                                          </p:val>
                                        </p:tav>
                                      </p:tavLst>
                                    </p:anim>
                                    <p:anim calcmode="lin" valueType="num">
                                      <p:cBhvr>
                                        <p:cTn id="39" dur="500" fill="hold"/>
                                        <p:tgtEl>
                                          <p:spTgt spid="59"/>
                                        </p:tgtEl>
                                        <p:attrNameLst>
                                          <p:attrName>ppt_h</p:attrName>
                                        </p:attrNameLst>
                                      </p:cBhvr>
                                      <p:tavLst>
                                        <p:tav tm="0">
                                          <p:val>
                                            <p:fltVal val="0"/>
                                          </p:val>
                                        </p:tav>
                                        <p:tav tm="100000">
                                          <p:val>
                                            <p:strVal val="#ppt_h"/>
                                          </p:val>
                                        </p:tav>
                                      </p:tavLst>
                                    </p:anim>
                                    <p:anim calcmode="lin" valueType="num">
                                      <p:cBhvr>
                                        <p:cTn id="40" dur="500" fill="hold"/>
                                        <p:tgtEl>
                                          <p:spTgt spid="59"/>
                                        </p:tgtEl>
                                        <p:attrNameLst>
                                          <p:attrName>style.rotation</p:attrName>
                                        </p:attrNameLst>
                                      </p:cBhvr>
                                      <p:tavLst>
                                        <p:tav tm="0">
                                          <p:val>
                                            <p:fltVal val="360"/>
                                          </p:val>
                                        </p:tav>
                                        <p:tav tm="100000">
                                          <p:val>
                                            <p:fltVal val="0"/>
                                          </p:val>
                                        </p:tav>
                                      </p:tavLst>
                                    </p:anim>
                                    <p:animEffect transition="in" filter="fade">
                                      <p:cBhvr>
                                        <p:cTn id="41" dur="500"/>
                                        <p:tgtEl>
                                          <p:spTgt spid="59"/>
                                        </p:tgtEl>
                                      </p:cBhvr>
                                    </p:animEffect>
                                  </p:childTnLst>
                                </p:cTn>
                              </p:par>
                            </p:childTnLst>
                          </p:cTn>
                        </p:par>
                        <p:par>
                          <p:cTn id="42" fill="hold">
                            <p:stCondLst>
                              <p:cond delay="3000"/>
                            </p:stCondLst>
                            <p:childTnLst>
                              <p:par>
                                <p:cTn id="43" presetID="2" presetClass="entr" presetSubtype="8" fill="hold" grpId="0" nodeType="afterEffect">
                                  <p:stCondLst>
                                    <p:cond delay="0"/>
                                  </p:stCondLst>
                                  <p:childTnLst>
                                    <p:set>
                                      <p:cBhvr>
                                        <p:cTn id="44" dur="1" fill="hold">
                                          <p:stCondLst>
                                            <p:cond delay="0"/>
                                          </p:stCondLst>
                                        </p:cTn>
                                        <p:tgtEl>
                                          <p:spTgt spid="263184"/>
                                        </p:tgtEl>
                                        <p:attrNameLst>
                                          <p:attrName>style.visibility</p:attrName>
                                        </p:attrNameLst>
                                      </p:cBhvr>
                                      <p:to>
                                        <p:strVal val="visible"/>
                                      </p:to>
                                    </p:set>
                                    <p:anim calcmode="lin" valueType="num">
                                      <p:cBhvr>
                                        <p:cTn id="45" dur="500" fill="hold"/>
                                        <p:tgtEl>
                                          <p:spTgt spid="263184"/>
                                        </p:tgtEl>
                                        <p:attrNameLst>
                                          <p:attrName>ppt_x</p:attrName>
                                        </p:attrNameLst>
                                      </p:cBhvr>
                                      <p:tavLst>
                                        <p:tav tm="0">
                                          <p:val>
                                            <p:strVal val="0-#ppt_w/2"/>
                                          </p:val>
                                        </p:tav>
                                        <p:tav tm="100000">
                                          <p:val>
                                            <p:strVal val="#ppt_x"/>
                                          </p:val>
                                        </p:tav>
                                      </p:tavLst>
                                    </p:anim>
                                    <p:anim calcmode="lin" valueType="num">
                                      <p:cBhvr>
                                        <p:cTn id="46" dur="500" fill="hold"/>
                                        <p:tgtEl>
                                          <p:spTgt spid="263184"/>
                                        </p:tgtEl>
                                        <p:attrNameLst>
                                          <p:attrName>ppt_y</p:attrName>
                                        </p:attrNameLst>
                                      </p:cBhvr>
                                      <p:tavLst>
                                        <p:tav tm="0">
                                          <p:val>
                                            <p:strVal val="#ppt_y"/>
                                          </p:val>
                                        </p:tav>
                                        <p:tav tm="100000">
                                          <p:val>
                                            <p:strVal val="#ppt_y"/>
                                          </p:val>
                                        </p:tav>
                                      </p:tavLst>
                                    </p:anim>
                                  </p:childTnLst>
                                </p:cTn>
                              </p:par>
                            </p:childTnLst>
                          </p:cTn>
                        </p:par>
                        <p:par>
                          <p:cTn id="47" fill="hold">
                            <p:stCondLst>
                              <p:cond delay="3500"/>
                            </p:stCondLst>
                            <p:childTnLst>
                              <p:par>
                                <p:cTn id="48" presetID="10" presetClass="entr" presetSubtype="0" fill="hold" nodeType="after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fade">
                                      <p:cBhvr>
                                        <p:cTn id="50" dur="500"/>
                                        <p:tgtEl>
                                          <p:spTgt spid="7"/>
                                        </p:tgtEl>
                                      </p:cBhvr>
                                    </p:animEffect>
                                  </p:childTnLst>
                                </p:cTn>
                              </p:par>
                            </p:childTnLst>
                          </p:cTn>
                        </p:par>
                        <p:par>
                          <p:cTn id="51" fill="hold">
                            <p:stCondLst>
                              <p:cond delay="4000"/>
                            </p:stCondLst>
                            <p:childTnLst>
                              <p:par>
                                <p:cTn id="52" presetID="2" presetClass="entr" presetSubtype="2" fill="hold" nodeType="afterEffect">
                                  <p:stCondLst>
                                    <p:cond delay="0"/>
                                  </p:stCondLst>
                                  <p:childTnLst>
                                    <p:set>
                                      <p:cBhvr>
                                        <p:cTn id="53" dur="1" fill="hold">
                                          <p:stCondLst>
                                            <p:cond delay="0"/>
                                          </p:stCondLst>
                                        </p:cTn>
                                        <p:tgtEl>
                                          <p:spTgt spid="263172"/>
                                        </p:tgtEl>
                                        <p:attrNameLst>
                                          <p:attrName>style.visibility</p:attrName>
                                        </p:attrNameLst>
                                      </p:cBhvr>
                                      <p:to>
                                        <p:strVal val="visible"/>
                                      </p:to>
                                    </p:set>
                                    <p:anim calcmode="lin" valueType="num">
                                      <p:cBhvr>
                                        <p:cTn id="54" dur="500" fill="hold"/>
                                        <p:tgtEl>
                                          <p:spTgt spid="263172"/>
                                        </p:tgtEl>
                                        <p:attrNameLst>
                                          <p:attrName>ppt_x</p:attrName>
                                        </p:attrNameLst>
                                      </p:cBhvr>
                                      <p:tavLst>
                                        <p:tav tm="0">
                                          <p:val>
                                            <p:strVal val="1+#ppt_w/2"/>
                                          </p:val>
                                        </p:tav>
                                        <p:tav tm="100000">
                                          <p:val>
                                            <p:strVal val="#ppt_x"/>
                                          </p:val>
                                        </p:tav>
                                      </p:tavLst>
                                    </p:anim>
                                    <p:anim calcmode="lin" valueType="num">
                                      <p:cBhvr>
                                        <p:cTn id="55" dur="500" fill="hold"/>
                                        <p:tgtEl>
                                          <p:spTgt spid="263172"/>
                                        </p:tgtEl>
                                        <p:attrNameLst>
                                          <p:attrName>ppt_y</p:attrName>
                                        </p:attrNameLst>
                                      </p:cBhvr>
                                      <p:tavLst>
                                        <p:tav tm="0">
                                          <p:val>
                                            <p:strVal val="#ppt_y"/>
                                          </p:val>
                                        </p:tav>
                                        <p:tav tm="100000">
                                          <p:val>
                                            <p:strVal val="#ppt_y"/>
                                          </p:val>
                                        </p:tav>
                                      </p:tavLst>
                                    </p:anim>
                                  </p:childTnLst>
                                </p:cTn>
                              </p:par>
                            </p:childTnLst>
                          </p:cTn>
                        </p:par>
                        <p:par>
                          <p:cTn id="56" fill="hold">
                            <p:stCondLst>
                              <p:cond delay="4500"/>
                            </p:stCondLst>
                            <p:childTnLst>
                              <p:par>
                                <p:cTn id="57" presetID="2" presetClass="entr" presetSubtype="2" fill="hold" nodeType="afterEffect">
                                  <p:stCondLst>
                                    <p:cond delay="0"/>
                                  </p:stCondLst>
                                  <p:childTnLst>
                                    <p:set>
                                      <p:cBhvr>
                                        <p:cTn id="58" dur="1" fill="hold">
                                          <p:stCondLst>
                                            <p:cond delay="0"/>
                                          </p:stCondLst>
                                        </p:cTn>
                                        <p:tgtEl>
                                          <p:spTgt spid="263173"/>
                                        </p:tgtEl>
                                        <p:attrNameLst>
                                          <p:attrName>style.visibility</p:attrName>
                                        </p:attrNameLst>
                                      </p:cBhvr>
                                      <p:to>
                                        <p:strVal val="visible"/>
                                      </p:to>
                                    </p:set>
                                    <p:anim calcmode="lin" valueType="num">
                                      <p:cBhvr>
                                        <p:cTn id="59" dur="500" fill="hold"/>
                                        <p:tgtEl>
                                          <p:spTgt spid="263173"/>
                                        </p:tgtEl>
                                        <p:attrNameLst>
                                          <p:attrName>ppt_x</p:attrName>
                                        </p:attrNameLst>
                                      </p:cBhvr>
                                      <p:tavLst>
                                        <p:tav tm="0">
                                          <p:val>
                                            <p:strVal val="1+#ppt_w/2"/>
                                          </p:val>
                                        </p:tav>
                                        <p:tav tm="100000">
                                          <p:val>
                                            <p:strVal val="#ppt_x"/>
                                          </p:val>
                                        </p:tav>
                                      </p:tavLst>
                                    </p:anim>
                                    <p:anim calcmode="lin" valueType="num">
                                      <p:cBhvr>
                                        <p:cTn id="60" dur="500" fill="hold"/>
                                        <p:tgtEl>
                                          <p:spTgt spid="263173"/>
                                        </p:tgtEl>
                                        <p:attrNameLst>
                                          <p:attrName>ppt_y</p:attrName>
                                        </p:attrNameLst>
                                      </p:cBhvr>
                                      <p:tavLst>
                                        <p:tav tm="0">
                                          <p:val>
                                            <p:strVal val="#ppt_y"/>
                                          </p:val>
                                        </p:tav>
                                        <p:tav tm="100000">
                                          <p:val>
                                            <p:strVal val="#ppt_y"/>
                                          </p:val>
                                        </p:tav>
                                      </p:tavLst>
                                    </p:anim>
                                  </p:childTnLst>
                                </p:cTn>
                              </p:par>
                            </p:childTnLst>
                          </p:cTn>
                        </p:par>
                        <p:par>
                          <p:cTn id="61" fill="hold">
                            <p:stCondLst>
                              <p:cond delay="5000"/>
                            </p:stCondLst>
                            <p:childTnLst>
                              <p:par>
                                <p:cTn id="62" presetID="2" presetClass="entr" presetSubtype="2" fill="hold" nodeType="afterEffect">
                                  <p:stCondLst>
                                    <p:cond delay="0"/>
                                  </p:stCondLst>
                                  <p:childTnLst>
                                    <p:set>
                                      <p:cBhvr>
                                        <p:cTn id="63" dur="1" fill="hold">
                                          <p:stCondLst>
                                            <p:cond delay="0"/>
                                          </p:stCondLst>
                                        </p:cTn>
                                        <p:tgtEl>
                                          <p:spTgt spid="263174"/>
                                        </p:tgtEl>
                                        <p:attrNameLst>
                                          <p:attrName>style.visibility</p:attrName>
                                        </p:attrNameLst>
                                      </p:cBhvr>
                                      <p:to>
                                        <p:strVal val="visible"/>
                                      </p:to>
                                    </p:set>
                                    <p:anim calcmode="lin" valueType="num">
                                      <p:cBhvr>
                                        <p:cTn id="64" dur="500" fill="hold"/>
                                        <p:tgtEl>
                                          <p:spTgt spid="263174"/>
                                        </p:tgtEl>
                                        <p:attrNameLst>
                                          <p:attrName>ppt_x</p:attrName>
                                        </p:attrNameLst>
                                      </p:cBhvr>
                                      <p:tavLst>
                                        <p:tav tm="0">
                                          <p:val>
                                            <p:strVal val="1+#ppt_w/2"/>
                                          </p:val>
                                        </p:tav>
                                        <p:tav tm="100000">
                                          <p:val>
                                            <p:strVal val="#ppt_x"/>
                                          </p:val>
                                        </p:tav>
                                      </p:tavLst>
                                    </p:anim>
                                    <p:anim calcmode="lin" valueType="num">
                                      <p:cBhvr>
                                        <p:cTn id="65" dur="500" fill="hold"/>
                                        <p:tgtEl>
                                          <p:spTgt spid="263174"/>
                                        </p:tgtEl>
                                        <p:attrNameLst>
                                          <p:attrName>ppt_y</p:attrName>
                                        </p:attrNameLst>
                                      </p:cBhvr>
                                      <p:tavLst>
                                        <p:tav tm="0">
                                          <p:val>
                                            <p:strVal val="#ppt_y"/>
                                          </p:val>
                                        </p:tav>
                                        <p:tav tm="100000">
                                          <p:val>
                                            <p:strVal val="#ppt_y"/>
                                          </p:val>
                                        </p:tav>
                                      </p:tavLst>
                                    </p:anim>
                                  </p:childTnLst>
                                </p:cTn>
                              </p:par>
                            </p:childTnLst>
                          </p:cTn>
                        </p:par>
                        <p:par>
                          <p:cTn id="66" fill="hold">
                            <p:stCondLst>
                              <p:cond delay="5500"/>
                            </p:stCondLst>
                            <p:childTnLst>
                              <p:par>
                                <p:cTn id="67" presetID="2" presetClass="entr" presetSubtype="2" fill="hold" grpId="0" nodeType="afterEffect">
                                  <p:stCondLst>
                                    <p:cond delay="0"/>
                                  </p:stCondLst>
                                  <p:childTnLst>
                                    <p:set>
                                      <p:cBhvr>
                                        <p:cTn id="68" dur="1" fill="hold">
                                          <p:stCondLst>
                                            <p:cond delay="0"/>
                                          </p:stCondLst>
                                        </p:cTn>
                                        <p:tgtEl>
                                          <p:spTgt spid="263175"/>
                                        </p:tgtEl>
                                        <p:attrNameLst>
                                          <p:attrName>style.visibility</p:attrName>
                                        </p:attrNameLst>
                                      </p:cBhvr>
                                      <p:to>
                                        <p:strVal val="visible"/>
                                      </p:to>
                                    </p:set>
                                    <p:anim calcmode="lin" valueType="num">
                                      <p:cBhvr>
                                        <p:cTn id="69" dur="500" fill="hold"/>
                                        <p:tgtEl>
                                          <p:spTgt spid="263175"/>
                                        </p:tgtEl>
                                        <p:attrNameLst>
                                          <p:attrName>ppt_x</p:attrName>
                                        </p:attrNameLst>
                                      </p:cBhvr>
                                      <p:tavLst>
                                        <p:tav tm="0">
                                          <p:val>
                                            <p:strVal val="1+#ppt_w/2"/>
                                          </p:val>
                                        </p:tav>
                                        <p:tav tm="100000">
                                          <p:val>
                                            <p:strVal val="#ppt_x"/>
                                          </p:val>
                                        </p:tav>
                                      </p:tavLst>
                                    </p:anim>
                                    <p:anim calcmode="lin" valueType="num">
                                      <p:cBhvr>
                                        <p:cTn id="70" dur="500" fill="hold"/>
                                        <p:tgtEl>
                                          <p:spTgt spid="263175"/>
                                        </p:tgtEl>
                                        <p:attrNameLst>
                                          <p:attrName>ppt_y</p:attrName>
                                        </p:attrNameLst>
                                      </p:cBhvr>
                                      <p:tavLst>
                                        <p:tav tm="0">
                                          <p:val>
                                            <p:strVal val="#ppt_y"/>
                                          </p:val>
                                        </p:tav>
                                        <p:tav tm="100000">
                                          <p:val>
                                            <p:strVal val="#ppt_y"/>
                                          </p:val>
                                        </p:tav>
                                      </p:tavLst>
                                    </p:anim>
                                  </p:childTnLst>
                                </p:cTn>
                              </p:par>
                            </p:childTnLst>
                          </p:cTn>
                        </p:par>
                        <p:par>
                          <p:cTn id="71" fill="hold">
                            <p:stCondLst>
                              <p:cond delay="6000"/>
                            </p:stCondLst>
                            <p:childTnLst>
                              <p:par>
                                <p:cTn id="72" presetID="2" presetClass="entr" presetSubtype="4" fill="hold" grpId="0" nodeType="afterEffect">
                                  <p:stCondLst>
                                    <p:cond delay="0"/>
                                  </p:stCondLst>
                                  <p:childTnLst>
                                    <p:set>
                                      <p:cBhvr>
                                        <p:cTn id="73" dur="1" fill="hold">
                                          <p:stCondLst>
                                            <p:cond delay="0"/>
                                          </p:stCondLst>
                                        </p:cTn>
                                        <p:tgtEl>
                                          <p:spTgt spid="263176"/>
                                        </p:tgtEl>
                                        <p:attrNameLst>
                                          <p:attrName>style.visibility</p:attrName>
                                        </p:attrNameLst>
                                      </p:cBhvr>
                                      <p:to>
                                        <p:strVal val="visible"/>
                                      </p:to>
                                    </p:set>
                                    <p:anim calcmode="lin" valueType="num">
                                      <p:cBhvr>
                                        <p:cTn id="74" dur="500" fill="hold"/>
                                        <p:tgtEl>
                                          <p:spTgt spid="263176"/>
                                        </p:tgtEl>
                                        <p:attrNameLst>
                                          <p:attrName>ppt_x</p:attrName>
                                        </p:attrNameLst>
                                      </p:cBhvr>
                                      <p:tavLst>
                                        <p:tav tm="0">
                                          <p:val>
                                            <p:strVal val="#ppt_x"/>
                                          </p:val>
                                        </p:tav>
                                        <p:tav tm="100000">
                                          <p:val>
                                            <p:strVal val="#ppt_x"/>
                                          </p:val>
                                        </p:tav>
                                      </p:tavLst>
                                    </p:anim>
                                    <p:anim calcmode="lin" valueType="num">
                                      <p:cBhvr>
                                        <p:cTn id="75" dur="500" fill="hold"/>
                                        <p:tgtEl>
                                          <p:spTgt spid="263176"/>
                                        </p:tgtEl>
                                        <p:attrNameLst>
                                          <p:attrName>ppt_y</p:attrName>
                                        </p:attrNameLst>
                                      </p:cBhvr>
                                      <p:tavLst>
                                        <p:tav tm="0">
                                          <p:val>
                                            <p:strVal val="1+#ppt_h/2"/>
                                          </p:val>
                                        </p:tav>
                                        <p:tav tm="100000">
                                          <p:val>
                                            <p:strVal val="#ppt_y"/>
                                          </p:val>
                                        </p:tav>
                                      </p:tavLst>
                                    </p:anim>
                                  </p:childTnLst>
                                </p:cTn>
                              </p:par>
                            </p:childTnLst>
                          </p:cTn>
                        </p:par>
                        <p:par>
                          <p:cTn id="76" fill="hold">
                            <p:stCondLst>
                              <p:cond delay="6500"/>
                            </p:stCondLst>
                            <p:childTnLst>
                              <p:par>
                                <p:cTn id="77" presetID="2" presetClass="entr" presetSubtype="2" fill="hold" grpId="0" nodeType="afterEffect">
                                  <p:stCondLst>
                                    <p:cond delay="0"/>
                                  </p:stCondLst>
                                  <p:childTnLst>
                                    <p:set>
                                      <p:cBhvr>
                                        <p:cTn id="78" dur="1" fill="hold">
                                          <p:stCondLst>
                                            <p:cond delay="0"/>
                                          </p:stCondLst>
                                        </p:cTn>
                                        <p:tgtEl>
                                          <p:spTgt spid="263177"/>
                                        </p:tgtEl>
                                        <p:attrNameLst>
                                          <p:attrName>style.visibility</p:attrName>
                                        </p:attrNameLst>
                                      </p:cBhvr>
                                      <p:to>
                                        <p:strVal val="visible"/>
                                      </p:to>
                                    </p:set>
                                    <p:anim calcmode="lin" valueType="num">
                                      <p:cBhvr>
                                        <p:cTn id="79" dur="500" fill="hold"/>
                                        <p:tgtEl>
                                          <p:spTgt spid="263177"/>
                                        </p:tgtEl>
                                        <p:attrNameLst>
                                          <p:attrName>ppt_x</p:attrName>
                                        </p:attrNameLst>
                                      </p:cBhvr>
                                      <p:tavLst>
                                        <p:tav tm="0">
                                          <p:val>
                                            <p:strVal val="1+#ppt_w/2"/>
                                          </p:val>
                                        </p:tav>
                                        <p:tav tm="100000">
                                          <p:val>
                                            <p:strVal val="#ppt_x"/>
                                          </p:val>
                                        </p:tav>
                                      </p:tavLst>
                                    </p:anim>
                                    <p:anim calcmode="lin" valueType="num">
                                      <p:cBhvr>
                                        <p:cTn id="80" dur="500" fill="hold"/>
                                        <p:tgtEl>
                                          <p:spTgt spid="263177"/>
                                        </p:tgtEl>
                                        <p:attrNameLst>
                                          <p:attrName>ppt_y</p:attrName>
                                        </p:attrNameLst>
                                      </p:cBhvr>
                                      <p:tavLst>
                                        <p:tav tm="0">
                                          <p:val>
                                            <p:strVal val="#ppt_y"/>
                                          </p:val>
                                        </p:tav>
                                        <p:tav tm="100000">
                                          <p:val>
                                            <p:strVal val="#ppt_y"/>
                                          </p:val>
                                        </p:tav>
                                      </p:tavLst>
                                    </p:anim>
                                  </p:childTnLst>
                                </p:cTn>
                              </p:par>
                            </p:childTnLst>
                          </p:cTn>
                        </p:par>
                        <p:par>
                          <p:cTn id="81" fill="hold">
                            <p:stCondLst>
                              <p:cond delay="7000"/>
                            </p:stCondLst>
                            <p:childTnLst>
                              <p:par>
                                <p:cTn id="82" presetID="2" presetClass="entr" presetSubtype="4" fill="hold" grpId="0" nodeType="afterEffect">
                                  <p:stCondLst>
                                    <p:cond delay="0"/>
                                  </p:stCondLst>
                                  <p:childTnLst>
                                    <p:set>
                                      <p:cBhvr>
                                        <p:cTn id="83" dur="1" fill="hold">
                                          <p:stCondLst>
                                            <p:cond delay="0"/>
                                          </p:stCondLst>
                                        </p:cTn>
                                        <p:tgtEl>
                                          <p:spTgt spid="263178"/>
                                        </p:tgtEl>
                                        <p:attrNameLst>
                                          <p:attrName>style.visibility</p:attrName>
                                        </p:attrNameLst>
                                      </p:cBhvr>
                                      <p:to>
                                        <p:strVal val="visible"/>
                                      </p:to>
                                    </p:set>
                                    <p:anim calcmode="lin" valueType="num">
                                      <p:cBhvr>
                                        <p:cTn id="84" dur="500" fill="hold"/>
                                        <p:tgtEl>
                                          <p:spTgt spid="263178"/>
                                        </p:tgtEl>
                                        <p:attrNameLst>
                                          <p:attrName>ppt_x</p:attrName>
                                        </p:attrNameLst>
                                      </p:cBhvr>
                                      <p:tavLst>
                                        <p:tav tm="0">
                                          <p:val>
                                            <p:strVal val="#ppt_x"/>
                                          </p:val>
                                        </p:tav>
                                        <p:tav tm="100000">
                                          <p:val>
                                            <p:strVal val="#ppt_x"/>
                                          </p:val>
                                        </p:tav>
                                      </p:tavLst>
                                    </p:anim>
                                    <p:anim calcmode="lin" valueType="num">
                                      <p:cBhvr>
                                        <p:cTn id="85" dur="500" fill="hold"/>
                                        <p:tgtEl>
                                          <p:spTgt spid="263178"/>
                                        </p:tgtEl>
                                        <p:attrNameLst>
                                          <p:attrName>ppt_y</p:attrName>
                                        </p:attrNameLst>
                                      </p:cBhvr>
                                      <p:tavLst>
                                        <p:tav tm="0">
                                          <p:val>
                                            <p:strVal val="1+#ppt_h/2"/>
                                          </p:val>
                                        </p:tav>
                                        <p:tav tm="100000">
                                          <p:val>
                                            <p:strVal val="#ppt_y"/>
                                          </p:val>
                                        </p:tav>
                                      </p:tavLst>
                                    </p:anim>
                                  </p:childTnLst>
                                </p:cTn>
                              </p:par>
                            </p:childTnLst>
                          </p:cTn>
                        </p:par>
                        <p:par>
                          <p:cTn id="86" fill="hold">
                            <p:stCondLst>
                              <p:cond delay="7500"/>
                            </p:stCondLst>
                            <p:childTnLst>
                              <p:par>
                                <p:cTn id="87" presetID="2" presetClass="entr" presetSubtype="2" fill="hold" grpId="0" nodeType="afterEffect">
                                  <p:stCondLst>
                                    <p:cond delay="0"/>
                                  </p:stCondLst>
                                  <p:childTnLst>
                                    <p:set>
                                      <p:cBhvr>
                                        <p:cTn id="88" dur="1" fill="hold">
                                          <p:stCondLst>
                                            <p:cond delay="0"/>
                                          </p:stCondLst>
                                        </p:cTn>
                                        <p:tgtEl>
                                          <p:spTgt spid="263179"/>
                                        </p:tgtEl>
                                        <p:attrNameLst>
                                          <p:attrName>style.visibility</p:attrName>
                                        </p:attrNameLst>
                                      </p:cBhvr>
                                      <p:to>
                                        <p:strVal val="visible"/>
                                      </p:to>
                                    </p:set>
                                    <p:anim calcmode="lin" valueType="num">
                                      <p:cBhvr>
                                        <p:cTn id="89" dur="500" fill="hold"/>
                                        <p:tgtEl>
                                          <p:spTgt spid="263179"/>
                                        </p:tgtEl>
                                        <p:attrNameLst>
                                          <p:attrName>ppt_x</p:attrName>
                                        </p:attrNameLst>
                                      </p:cBhvr>
                                      <p:tavLst>
                                        <p:tav tm="0">
                                          <p:val>
                                            <p:strVal val="1+#ppt_w/2"/>
                                          </p:val>
                                        </p:tav>
                                        <p:tav tm="100000">
                                          <p:val>
                                            <p:strVal val="#ppt_x"/>
                                          </p:val>
                                        </p:tav>
                                      </p:tavLst>
                                    </p:anim>
                                    <p:anim calcmode="lin" valueType="num">
                                      <p:cBhvr>
                                        <p:cTn id="90" dur="500" fill="hold"/>
                                        <p:tgtEl>
                                          <p:spTgt spid="263179"/>
                                        </p:tgtEl>
                                        <p:attrNameLst>
                                          <p:attrName>ppt_y</p:attrName>
                                        </p:attrNameLst>
                                      </p:cBhvr>
                                      <p:tavLst>
                                        <p:tav tm="0">
                                          <p:val>
                                            <p:strVal val="#ppt_y"/>
                                          </p:val>
                                        </p:tav>
                                        <p:tav tm="100000">
                                          <p:val>
                                            <p:strVal val="#ppt_y"/>
                                          </p:val>
                                        </p:tav>
                                      </p:tavLst>
                                    </p:anim>
                                  </p:childTnLst>
                                </p:cTn>
                              </p:par>
                            </p:childTnLst>
                          </p:cTn>
                        </p:par>
                        <p:par>
                          <p:cTn id="91" fill="hold">
                            <p:stCondLst>
                              <p:cond delay="8000"/>
                            </p:stCondLst>
                            <p:childTnLst>
                              <p:par>
                                <p:cTn id="92" presetID="2" presetClass="entr" presetSubtype="4" fill="hold" grpId="0" nodeType="afterEffect">
                                  <p:stCondLst>
                                    <p:cond delay="0"/>
                                  </p:stCondLst>
                                  <p:childTnLst>
                                    <p:set>
                                      <p:cBhvr>
                                        <p:cTn id="93" dur="1" fill="hold">
                                          <p:stCondLst>
                                            <p:cond delay="0"/>
                                          </p:stCondLst>
                                        </p:cTn>
                                        <p:tgtEl>
                                          <p:spTgt spid="263180"/>
                                        </p:tgtEl>
                                        <p:attrNameLst>
                                          <p:attrName>style.visibility</p:attrName>
                                        </p:attrNameLst>
                                      </p:cBhvr>
                                      <p:to>
                                        <p:strVal val="visible"/>
                                      </p:to>
                                    </p:set>
                                    <p:anim calcmode="lin" valueType="num">
                                      <p:cBhvr>
                                        <p:cTn id="94" dur="500" fill="hold"/>
                                        <p:tgtEl>
                                          <p:spTgt spid="263180"/>
                                        </p:tgtEl>
                                        <p:attrNameLst>
                                          <p:attrName>ppt_x</p:attrName>
                                        </p:attrNameLst>
                                      </p:cBhvr>
                                      <p:tavLst>
                                        <p:tav tm="0">
                                          <p:val>
                                            <p:strVal val="#ppt_x"/>
                                          </p:val>
                                        </p:tav>
                                        <p:tav tm="100000">
                                          <p:val>
                                            <p:strVal val="#ppt_x"/>
                                          </p:val>
                                        </p:tav>
                                      </p:tavLst>
                                    </p:anim>
                                    <p:anim calcmode="lin" valueType="num">
                                      <p:cBhvr>
                                        <p:cTn id="95" dur="500" fill="hold"/>
                                        <p:tgtEl>
                                          <p:spTgt spid="26318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263175" grpId="0"/>
      <p:bldP spid="263176" grpId="0"/>
      <p:bldP spid="263177" grpId="0"/>
      <p:bldP spid="263178" grpId="0"/>
      <p:bldP spid="263179" grpId="0"/>
      <p:bldP spid="263180" grpId="0"/>
      <p:bldP spid="57" grpId="0" bldLvl="0" animBg="1"/>
      <p:bldP spid="263182" grpId="0"/>
      <p:bldP spid="59" grpId="0" bldLvl="0" animBg="1"/>
      <p:bldP spid="26318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0" y="1171575"/>
            <a:ext cx="9153525" cy="3624263"/>
          </a:xfrm>
          <a:prstGeom prst="rect">
            <a:avLst/>
          </a:prstGeom>
          <a:solidFill>
            <a:srgbClr val="FF99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271369" name="文本框 3"/>
          <p:cNvSpPr txBox="1"/>
          <p:nvPr/>
        </p:nvSpPr>
        <p:spPr>
          <a:xfrm>
            <a:off x="974725" y="1730375"/>
            <a:ext cx="7251700" cy="460375"/>
          </a:xfrm>
          <a:prstGeom prst="rect">
            <a:avLst/>
          </a:prstGeom>
          <a:noFill/>
          <a:ln w="9525">
            <a:noFill/>
            <a:miter/>
          </a:ln>
        </p:spPr>
        <p:txBody>
          <a:bodyPr wrap="square" anchor="t">
            <a:spAutoFit/>
          </a:bodyPr>
          <a:lstStyle/>
          <a:p>
            <a:pPr algn="dist">
              <a:buClr>
                <a:srgbClr val="000000"/>
              </a:buClr>
              <a:buFont typeface="Arial" panose="020B0604020202020204" pitchFamily="34" charset="0"/>
            </a:pPr>
            <a:r>
              <a:rPr lang="zh-CN" altLang="en-US" sz="2400" b="1" noProof="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rPr>
              <a:t>LEOPARD </a:t>
            </a:r>
            <a:r>
              <a:rPr lang="zh-CN" altLang="en-US" sz="2400" b="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sym typeface="+mn-ea"/>
              </a:rPr>
              <a:t>PRESENTATION </a:t>
            </a:r>
            <a:r>
              <a:rPr lang="zh-CN" altLang="en-US" sz="2400" b="1" noProof="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rPr>
              <a:t> TEMPLATE</a:t>
            </a:r>
            <a:endParaRPr lang="zh-CN" altLang="en-US" sz="2400" b="1" noProof="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endParaRPr>
          </a:p>
        </p:txBody>
      </p:sp>
      <p:sp>
        <p:nvSpPr>
          <p:cNvPr id="5" name="文本框 4"/>
          <p:cNvSpPr txBox="1"/>
          <p:nvPr/>
        </p:nvSpPr>
        <p:spPr>
          <a:xfrm>
            <a:off x="541338" y="3560763"/>
            <a:ext cx="8120063" cy="1452245"/>
          </a:xfrm>
          <a:prstGeom prst="rect">
            <a:avLst/>
          </a:prstGeom>
          <a:noFill/>
          <a:ln w="9525">
            <a:noFill/>
            <a:miter/>
          </a:ln>
        </p:spPr>
        <p:txBody>
          <a:bodyPr wrap="square" lIns="67969" tIns="33983" rIns="67969" bIns="33983" anchor="t">
            <a:spAutoFit/>
          </a:bodyPr>
          <a:lstStyle/>
          <a:p>
            <a:pPr algn="ctr">
              <a:lnSpc>
                <a:spcPct val="150000"/>
              </a:lnSpc>
              <a:buClr>
                <a:srgbClr val="000000"/>
              </a:buClr>
              <a:buFont typeface="Arial" panose="020B0604020202020204" pitchFamily="34" charset="0"/>
            </a:pPr>
            <a:r>
              <a:rPr lang="zh-CN" altLang="en-US" sz="1200" noProof="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rPr>
              <a:t>Enter title
Click here to add content of the text，and briefly explain your point of view
Enter title
Click here to add content of the text，and briefly explain your point of view
</a:t>
            </a:r>
            <a:endParaRPr lang="zh-CN" altLang="en-US" sz="1200" noProof="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271369"/>
                                        </p:tgtEl>
                                        <p:attrNameLst>
                                          <p:attrName>style.visibility</p:attrName>
                                        </p:attrNameLst>
                                      </p:cBhvr>
                                      <p:to>
                                        <p:strVal val="visible"/>
                                      </p:to>
                                    </p:set>
                                    <p:anim calcmode="lin" valueType="num">
                                      <p:cBhvr>
                                        <p:cTn id="12" dur="500" fill="hold"/>
                                        <p:tgtEl>
                                          <p:spTgt spid="27136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271369"/>
                                        </p:tgtEl>
                                        <p:attrNameLst>
                                          <p:attrName>ppt_y</p:attrName>
                                        </p:attrNameLst>
                                      </p:cBhvr>
                                      <p:tavLst>
                                        <p:tav tm="0">
                                          <p:val>
                                            <p:strVal val="#ppt_y"/>
                                          </p:val>
                                        </p:tav>
                                        <p:tav tm="100000">
                                          <p:val>
                                            <p:strVal val="#ppt_y"/>
                                          </p:val>
                                        </p:tav>
                                      </p:tavLst>
                                    </p:anim>
                                    <p:anim calcmode="lin" valueType="num">
                                      <p:cBhvr>
                                        <p:cTn id="14" dur="500" fill="hold"/>
                                        <p:tgtEl>
                                          <p:spTgt spid="27136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27136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271369"/>
                                        </p:tgtEl>
                                      </p:cBhvr>
                                    </p:animEffect>
                                  </p:childTnLst>
                                </p:cTn>
                              </p:par>
                            </p:childTnLst>
                          </p:cTn>
                        </p:par>
                        <p:par>
                          <p:cTn id="17" fill="hold">
                            <p:stCondLst>
                              <p:cond delay="2450"/>
                            </p:stCondLst>
                            <p:childTnLst>
                              <p:par>
                                <p:cTn id="18" presetID="53" presetClass="entr" presetSubtype="16"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p:cTn id="20" dur="500" fill="hold"/>
                                        <p:tgtEl>
                                          <p:spTgt spid="5"/>
                                        </p:tgtEl>
                                        <p:attrNameLst>
                                          <p:attrName>ppt_w</p:attrName>
                                        </p:attrNameLst>
                                      </p:cBhvr>
                                      <p:tavLst>
                                        <p:tav tm="0">
                                          <p:val>
                                            <p:fltVal val="0"/>
                                          </p:val>
                                        </p:tav>
                                        <p:tav tm="100000">
                                          <p:val>
                                            <p:strVal val="#ppt_w"/>
                                          </p:val>
                                        </p:tav>
                                      </p:tavLst>
                                    </p:anim>
                                    <p:anim calcmode="lin" valueType="num">
                                      <p:cBhvr>
                                        <p:cTn id="21" dur="500" fill="hold"/>
                                        <p:tgtEl>
                                          <p:spTgt spid="5"/>
                                        </p:tgtEl>
                                        <p:attrNameLst>
                                          <p:attrName>ppt_h</p:attrName>
                                        </p:attrNameLst>
                                      </p:cBhvr>
                                      <p:tavLst>
                                        <p:tav tm="0">
                                          <p:val>
                                            <p:fltVal val="0"/>
                                          </p:val>
                                        </p:tav>
                                        <p:tav tm="100000">
                                          <p:val>
                                            <p:strVal val="#ppt_h"/>
                                          </p:val>
                                        </p:tav>
                                      </p:tavLst>
                                    </p:anim>
                                    <p:animEffect transition="in" filter="fade">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271369"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48"/>
          <p:cNvGrpSpPr/>
          <p:nvPr/>
        </p:nvGrpSpPr>
        <p:grpSpPr>
          <a:xfrm>
            <a:off x="371475" y="300038"/>
            <a:ext cx="846138" cy="846137"/>
            <a:chOff x="1758" y="973"/>
            <a:chExt cx="937" cy="937"/>
          </a:xfrm>
        </p:grpSpPr>
        <p:sp>
          <p:nvSpPr>
            <p:cNvPr id="5" name="椭圆 4"/>
            <p:cNvSpPr/>
            <p:nvPr/>
          </p:nvSpPr>
          <p:spPr>
            <a:xfrm>
              <a:off x="1758" y="973"/>
              <a:ext cx="937" cy="937"/>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7" name="直角三角形 6"/>
          <p:cNvSpPr/>
          <p:nvPr/>
        </p:nvSpPr>
        <p:spPr>
          <a:xfrm rot="10800000">
            <a:off x="7754938" y="-12700"/>
            <a:ext cx="1411288" cy="1409700"/>
          </a:xfrm>
          <a:prstGeom prst="r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8" name="Copyright Notice"/>
          <p:cNvSpPr/>
          <p:nvPr/>
        </p:nvSpPr>
        <p:spPr bwMode="auto">
          <a:xfrm>
            <a:off x="16319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002748"/>
                </a:solidFill>
                <a:latin typeface="Arial Unicode MS" panose="020B0604020202020204" charset="-122"/>
                <a:ea typeface="Arial Unicode MS" panose="020B0604020202020204" charset="-122"/>
              </a:rPr>
              <a:t>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grpSp>
        <p:nvGrpSpPr>
          <p:cNvPr id="31" name="中国 1005"/>
          <p:cNvGrpSpPr/>
          <p:nvPr/>
        </p:nvGrpSpPr>
        <p:grpSpPr>
          <a:xfrm>
            <a:off x="312419" y="1202689"/>
            <a:ext cx="4318622" cy="3477261"/>
            <a:chOff x="0" y="0"/>
            <a:chExt cx="5832647" cy="4819363"/>
          </a:xfrm>
          <a:solidFill>
            <a:srgbClr val="E1E1E1"/>
          </a:solidFill>
        </p:grpSpPr>
        <p:sp>
          <p:nvSpPr>
            <p:cNvPr id="32" name="任意多边形 31"/>
            <p:cNvSpPr/>
            <p:nvPr/>
          </p:nvSpPr>
          <p:spPr>
            <a:xfrm>
              <a:off x="2449067" y="53708"/>
              <a:ext cx="2556482" cy="2180529"/>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428" h="1218">
                  <a:moveTo>
                    <a:pt x="1398" y="128"/>
                  </a:moveTo>
                  <a:lnTo>
                    <a:pt x="1394" y="112"/>
                  </a:lnTo>
                  <a:lnTo>
                    <a:pt x="1378" y="86"/>
                  </a:lnTo>
                  <a:lnTo>
                    <a:pt x="1366" y="80"/>
                  </a:lnTo>
                  <a:lnTo>
                    <a:pt x="1354" y="86"/>
                  </a:lnTo>
                  <a:lnTo>
                    <a:pt x="1348" y="100"/>
                  </a:lnTo>
                  <a:lnTo>
                    <a:pt x="1346" y="102"/>
                  </a:lnTo>
                  <a:lnTo>
                    <a:pt x="1344" y="102"/>
                  </a:lnTo>
                  <a:lnTo>
                    <a:pt x="1322" y="106"/>
                  </a:lnTo>
                  <a:lnTo>
                    <a:pt x="1318" y="108"/>
                  </a:lnTo>
                  <a:lnTo>
                    <a:pt x="1316" y="112"/>
                  </a:lnTo>
                  <a:lnTo>
                    <a:pt x="1310" y="116"/>
                  </a:lnTo>
                  <a:lnTo>
                    <a:pt x="1298" y="126"/>
                  </a:lnTo>
                  <a:lnTo>
                    <a:pt x="1296" y="128"/>
                  </a:lnTo>
                  <a:lnTo>
                    <a:pt x="1286" y="130"/>
                  </a:lnTo>
                  <a:lnTo>
                    <a:pt x="1276" y="126"/>
                  </a:lnTo>
                  <a:lnTo>
                    <a:pt x="1264" y="118"/>
                  </a:lnTo>
                  <a:lnTo>
                    <a:pt x="1262" y="116"/>
                  </a:lnTo>
                  <a:lnTo>
                    <a:pt x="1244" y="96"/>
                  </a:lnTo>
                  <a:lnTo>
                    <a:pt x="1240" y="90"/>
                  </a:lnTo>
                  <a:lnTo>
                    <a:pt x="1238" y="84"/>
                  </a:lnTo>
                  <a:lnTo>
                    <a:pt x="1238" y="62"/>
                  </a:lnTo>
                  <a:lnTo>
                    <a:pt x="1238" y="60"/>
                  </a:lnTo>
                  <a:lnTo>
                    <a:pt x="1242" y="56"/>
                  </a:lnTo>
                  <a:lnTo>
                    <a:pt x="1218" y="48"/>
                  </a:lnTo>
                  <a:lnTo>
                    <a:pt x="1218" y="56"/>
                  </a:lnTo>
                  <a:lnTo>
                    <a:pt x="1216" y="60"/>
                  </a:lnTo>
                  <a:lnTo>
                    <a:pt x="1210" y="64"/>
                  </a:lnTo>
                  <a:lnTo>
                    <a:pt x="1202" y="68"/>
                  </a:lnTo>
                  <a:lnTo>
                    <a:pt x="1200" y="68"/>
                  </a:lnTo>
                  <a:lnTo>
                    <a:pt x="1200" y="66"/>
                  </a:lnTo>
                  <a:lnTo>
                    <a:pt x="1188" y="64"/>
                  </a:lnTo>
                  <a:lnTo>
                    <a:pt x="1190" y="72"/>
                  </a:lnTo>
                  <a:lnTo>
                    <a:pt x="1170" y="60"/>
                  </a:lnTo>
                  <a:lnTo>
                    <a:pt x="1168" y="60"/>
                  </a:lnTo>
                  <a:lnTo>
                    <a:pt x="1168" y="58"/>
                  </a:lnTo>
                  <a:lnTo>
                    <a:pt x="1164" y="46"/>
                  </a:lnTo>
                  <a:lnTo>
                    <a:pt x="1162" y="32"/>
                  </a:lnTo>
                  <a:lnTo>
                    <a:pt x="1164" y="22"/>
                  </a:lnTo>
                  <a:lnTo>
                    <a:pt x="1166" y="16"/>
                  </a:lnTo>
                  <a:lnTo>
                    <a:pt x="1172" y="6"/>
                  </a:lnTo>
                  <a:lnTo>
                    <a:pt x="1170" y="0"/>
                  </a:lnTo>
                  <a:lnTo>
                    <a:pt x="1150" y="2"/>
                  </a:lnTo>
                  <a:lnTo>
                    <a:pt x="1142" y="4"/>
                  </a:lnTo>
                  <a:lnTo>
                    <a:pt x="1136" y="8"/>
                  </a:lnTo>
                  <a:lnTo>
                    <a:pt x="1132" y="14"/>
                  </a:lnTo>
                  <a:lnTo>
                    <a:pt x="1128" y="22"/>
                  </a:lnTo>
                  <a:lnTo>
                    <a:pt x="1116" y="40"/>
                  </a:lnTo>
                  <a:lnTo>
                    <a:pt x="1128" y="40"/>
                  </a:lnTo>
                  <a:lnTo>
                    <a:pt x="1130" y="40"/>
                  </a:lnTo>
                  <a:lnTo>
                    <a:pt x="1140" y="44"/>
                  </a:lnTo>
                  <a:lnTo>
                    <a:pt x="1142" y="44"/>
                  </a:lnTo>
                  <a:lnTo>
                    <a:pt x="1142" y="46"/>
                  </a:lnTo>
                  <a:lnTo>
                    <a:pt x="1142" y="48"/>
                  </a:lnTo>
                  <a:lnTo>
                    <a:pt x="1144" y="64"/>
                  </a:lnTo>
                  <a:lnTo>
                    <a:pt x="1150" y="80"/>
                  </a:lnTo>
                  <a:lnTo>
                    <a:pt x="1150" y="82"/>
                  </a:lnTo>
                  <a:lnTo>
                    <a:pt x="1150" y="84"/>
                  </a:lnTo>
                  <a:lnTo>
                    <a:pt x="1122" y="136"/>
                  </a:lnTo>
                  <a:lnTo>
                    <a:pt x="1120" y="142"/>
                  </a:lnTo>
                  <a:lnTo>
                    <a:pt x="1118" y="154"/>
                  </a:lnTo>
                  <a:lnTo>
                    <a:pt x="1114" y="190"/>
                  </a:lnTo>
                  <a:lnTo>
                    <a:pt x="1114" y="192"/>
                  </a:lnTo>
                  <a:lnTo>
                    <a:pt x="1104" y="212"/>
                  </a:lnTo>
                  <a:lnTo>
                    <a:pt x="1110" y="220"/>
                  </a:lnTo>
                  <a:lnTo>
                    <a:pt x="1110" y="222"/>
                  </a:lnTo>
                  <a:lnTo>
                    <a:pt x="1110" y="236"/>
                  </a:lnTo>
                  <a:lnTo>
                    <a:pt x="1110" y="242"/>
                  </a:lnTo>
                  <a:lnTo>
                    <a:pt x="1108" y="244"/>
                  </a:lnTo>
                  <a:lnTo>
                    <a:pt x="1106" y="244"/>
                  </a:lnTo>
                  <a:lnTo>
                    <a:pt x="1098" y="250"/>
                  </a:lnTo>
                  <a:lnTo>
                    <a:pt x="1088" y="262"/>
                  </a:lnTo>
                  <a:lnTo>
                    <a:pt x="1052" y="302"/>
                  </a:lnTo>
                  <a:lnTo>
                    <a:pt x="1050" y="304"/>
                  </a:lnTo>
                  <a:lnTo>
                    <a:pt x="1048" y="304"/>
                  </a:lnTo>
                  <a:lnTo>
                    <a:pt x="1046" y="302"/>
                  </a:lnTo>
                  <a:lnTo>
                    <a:pt x="1030" y="292"/>
                  </a:lnTo>
                  <a:lnTo>
                    <a:pt x="1020" y="282"/>
                  </a:lnTo>
                  <a:lnTo>
                    <a:pt x="1014" y="280"/>
                  </a:lnTo>
                  <a:lnTo>
                    <a:pt x="1008" y="278"/>
                  </a:lnTo>
                  <a:lnTo>
                    <a:pt x="982" y="276"/>
                  </a:lnTo>
                  <a:lnTo>
                    <a:pt x="982" y="314"/>
                  </a:lnTo>
                  <a:lnTo>
                    <a:pt x="966" y="384"/>
                  </a:lnTo>
                  <a:lnTo>
                    <a:pt x="964" y="392"/>
                  </a:lnTo>
                  <a:lnTo>
                    <a:pt x="964" y="402"/>
                  </a:lnTo>
                  <a:lnTo>
                    <a:pt x="962" y="432"/>
                  </a:lnTo>
                  <a:lnTo>
                    <a:pt x="968" y="440"/>
                  </a:lnTo>
                  <a:lnTo>
                    <a:pt x="974" y="430"/>
                  </a:lnTo>
                  <a:lnTo>
                    <a:pt x="974" y="428"/>
                  </a:lnTo>
                  <a:lnTo>
                    <a:pt x="994" y="420"/>
                  </a:lnTo>
                  <a:lnTo>
                    <a:pt x="1044" y="428"/>
                  </a:lnTo>
                  <a:lnTo>
                    <a:pt x="1050" y="420"/>
                  </a:lnTo>
                  <a:lnTo>
                    <a:pt x="1058" y="408"/>
                  </a:lnTo>
                  <a:lnTo>
                    <a:pt x="1060" y="406"/>
                  </a:lnTo>
                  <a:lnTo>
                    <a:pt x="1080" y="402"/>
                  </a:lnTo>
                  <a:lnTo>
                    <a:pt x="1106" y="400"/>
                  </a:lnTo>
                  <a:lnTo>
                    <a:pt x="1112" y="404"/>
                  </a:lnTo>
                  <a:lnTo>
                    <a:pt x="1120" y="410"/>
                  </a:lnTo>
                  <a:lnTo>
                    <a:pt x="1136" y="428"/>
                  </a:lnTo>
                  <a:lnTo>
                    <a:pt x="1158" y="440"/>
                  </a:lnTo>
                  <a:lnTo>
                    <a:pt x="1174" y="452"/>
                  </a:lnTo>
                  <a:lnTo>
                    <a:pt x="1184" y="462"/>
                  </a:lnTo>
                  <a:lnTo>
                    <a:pt x="1190" y="472"/>
                  </a:lnTo>
                  <a:lnTo>
                    <a:pt x="1192" y="480"/>
                  </a:lnTo>
                  <a:lnTo>
                    <a:pt x="1190" y="488"/>
                  </a:lnTo>
                  <a:lnTo>
                    <a:pt x="1186" y="492"/>
                  </a:lnTo>
                  <a:lnTo>
                    <a:pt x="1184" y="496"/>
                  </a:lnTo>
                  <a:lnTo>
                    <a:pt x="1174" y="498"/>
                  </a:lnTo>
                  <a:lnTo>
                    <a:pt x="1172" y="498"/>
                  </a:lnTo>
                  <a:lnTo>
                    <a:pt x="1126" y="498"/>
                  </a:lnTo>
                  <a:lnTo>
                    <a:pt x="1112" y="498"/>
                  </a:lnTo>
                  <a:lnTo>
                    <a:pt x="1102" y="500"/>
                  </a:lnTo>
                  <a:lnTo>
                    <a:pt x="1084" y="512"/>
                  </a:lnTo>
                  <a:lnTo>
                    <a:pt x="1054" y="532"/>
                  </a:lnTo>
                  <a:lnTo>
                    <a:pt x="1042" y="536"/>
                  </a:lnTo>
                  <a:lnTo>
                    <a:pt x="1034" y="538"/>
                  </a:lnTo>
                  <a:lnTo>
                    <a:pt x="1018" y="540"/>
                  </a:lnTo>
                  <a:lnTo>
                    <a:pt x="1010" y="580"/>
                  </a:lnTo>
                  <a:lnTo>
                    <a:pt x="1004" y="596"/>
                  </a:lnTo>
                  <a:lnTo>
                    <a:pt x="1000" y="602"/>
                  </a:lnTo>
                  <a:lnTo>
                    <a:pt x="996" y="606"/>
                  </a:lnTo>
                  <a:lnTo>
                    <a:pt x="990" y="610"/>
                  </a:lnTo>
                  <a:lnTo>
                    <a:pt x="984" y="614"/>
                  </a:lnTo>
                  <a:lnTo>
                    <a:pt x="966" y="620"/>
                  </a:lnTo>
                  <a:lnTo>
                    <a:pt x="956" y="622"/>
                  </a:lnTo>
                  <a:lnTo>
                    <a:pt x="946" y="626"/>
                  </a:lnTo>
                  <a:lnTo>
                    <a:pt x="926" y="634"/>
                  </a:lnTo>
                  <a:lnTo>
                    <a:pt x="914" y="664"/>
                  </a:lnTo>
                  <a:lnTo>
                    <a:pt x="912" y="664"/>
                  </a:lnTo>
                  <a:lnTo>
                    <a:pt x="910" y="664"/>
                  </a:lnTo>
                  <a:lnTo>
                    <a:pt x="874" y="680"/>
                  </a:lnTo>
                  <a:lnTo>
                    <a:pt x="872" y="680"/>
                  </a:lnTo>
                  <a:lnTo>
                    <a:pt x="854" y="676"/>
                  </a:lnTo>
                  <a:lnTo>
                    <a:pt x="834" y="670"/>
                  </a:lnTo>
                  <a:lnTo>
                    <a:pt x="820" y="664"/>
                  </a:lnTo>
                  <a:lnTo>
                    <a:pt x="814" y="662"/>
                  </a:lnTo>
                  <a:lnTo>
                    <a:pt x="806" y="660"/>
                  </a:lnTo>
                  <a:lnTo>
                    <a:pt x="798" y="660"/>
                  </a:lnTo>
                  <a:lnTo>
                    <a:pt x="790" y="662"/>
                  </a:lnTo>
                  <a:lnTo>
                    <a:pt x="784" y="672"/>
                  </a:lnTo>
                  <a:lnTo>
                    <a:pt x="778" y="684"/>
                  </a:lnTo>
                  <a:lnTo>
                    <a:pt x="776" y="698"/>
                  </a:lnTo>
                  <a:lnTo>
                    <a:pt x="776" y="710"/>
                  </a:lnTo>
                  <a:lnTo>
                    <a:pt x="778" y="722"/>
                  </a:lnTo>
                  <a:lnTo>
                    <a:pt x="782" y="728"/>
                  </a:lnTo>
                  <a:lnTo>
                    <a:pt x="786" y="728"/>
                  </a:lnTo>
                  <a:lnTo>
                    <a:pt x="794" y="724"/>
                  </a:lnTo>
                  <a:lnTo>
                    <a:pt x="794" y="748"/>
                  </a:lnTo>
                  <a:lnTo>
                    <a:pt x="794" y="756"/>
                  </a:lnTo>
                  <a:lnTo>
                    <a:pt x="792" y="760"/>
                  </a:lnTo>
                  <a:lnTo>
                    <a:pt x="790" y="764"/>
                  </a:lnTo>
                  <a:lnTo>
                    <a:pt x="786" y="768"/>
                  </a:lnTo>
                  <a:lnTo>
                    <a:pt x="776" y="774"/>
                  </a:lnTo>
                  <a:lnTo>
                    <a:pt x="764" y="778"/>
                  </a:lnTo>
                  <a:lnTo>
                    <a:pt x="758" y="780"/>
                  </a:lnTo>
                  <a:lnTo>
                    <a:pt x="750" y="786"/>
                  </a:lnTo>
                  <a:lnTo>
                    <a:pt x="738" y="798"/>
                  </a:lnTo>
                  <a:lnTo>
                    <a:pt x="724" y="818"/>
                  </a:lnTo>
                  <a:lnTo>
                    <a:pt x="708" y="844"/>
                  </a:lnTo>
                  <a:lnTo>
                    <a:pt x="706" y="844"/>
                  </a:lnTo>
                  <a:lnTo>
                    <a:pt x="682" y="860"/>
                  </a:lnTo>
                  <a:lnTo>
                    <a:pt x="688" y="860"/>
                  </a:lnTo>
                  <a:lnTo>
                    <a:pt x="688" y="862"/>
                  </a:lnTo>
                  <a:lnTo>
                    <a:pt x="688" y="864"/>
                  </a:lnTo>
                  <a:lnTo>
                    <a:pt x="686" y="868"/>
                  </a:lnTo>
                  <a:lnTo>
                    <a:pt x="678" y="868"/>
                  </a:lnTo>
                  <a:lnTo>
                    <a:pt x="610" y="868"/>
                  </a:lnTo>
                  <a:lnTo>
                    <a:pt x="584" y="868"/>
                  </a:lnTo>
                  <a:lnTo>
                    <a:pt x="558" y="870"/>
                  </a:lnTo>
                  <a:lnTo>
                    <a:pt x="532" y="874"/>
                  </a:lnTo>
                  <a:lnTo>
                    <a:pt x="510" y="882"/>
                  </a:lnTo>
                  <a:lnTo>
                    <a:pt x="488" y="890"/>
                  </a:lnTo>
                  <a:lnTo>
                    <a:pt x="468" y="900"/>
                  </a:lnTo>
                  <a:lnTo>
                    <a:pt x="450" y="914"/>
                  </a:lnTo>
                  <a:lnTo>
                    <a:pt x="434" y="928"/>
                  </a:lnTo>
                  <a:lnTo>
                    <a:pt x="432" y="930"/>
                  </a:lnTo>
                  <a:lnTo>
                    <a:pt x="430" y="930"/>
                  </a:lnTo>
                  <a:lnTo>
                    <a:pt x="402" y="934"/>
                  </a:lnTo>
                  <a:lnTo>
                    <a:pt x="400" y="934"/>
                  </a:lnTo>
                  <a:lnTo>
                    <a:pt x="398" y="934"/>
                  </a:lnTo>
                  <a:lnTo>
                    <a:pt x="390" y="916"/>
                  </a:lnTo>
                  <a:lnTo>
                    <a:pt x="362" y="922"/>
                  </a:lnTo>
                  <a:lnTo>
                    <a:pt x="350" y="922"/>
                  </a:lnTo>
                  <a:lnTo>
                    <a:pt x="336" y="920"/>
                  </a:lnTo>
                  <a:lnTo>
                    <a:pt x="320" y="916"/>
                  </a:lnTo>
                  <a:lnTo>
                    <a:pt x="304" y="908"/>
                  </a:lnTo>
                  <a:lnTo>
                    <a:pt x="290" y="900"/>
                  </a:lnTo>
                  <a:lnTo>
                    <a:pt x="274" y="892"/>
                  </a:lnTo>
                  <a:lnTo>
                    <a:pt x="246" y="872"/>
                  </a:lnTo>
                  <a:lnTo>
                    <a:pt x="238" y="866"/>
                  </a:lnTo>
                  <a:lnTo>
                    <a:pt x="226" y="860"/>
                  </a:lnTo>
                  <a:lnTo>
                    <a:pt x="214" y="856"/>
                  </a:lnTo>
                  <a:lnTo>
                    <a:pt x="202" y="854"/>
                  </a:lnTo>
                  <a:lnTo>
                    <a:pt x="176" y="852"/>
                  </a:lnTo>
                  <a:lnTo>
                    <a:pt x="148" y="856"/>
                  </a:lnTo>
                  <a:lnTo>
                    <a:pt x="116" y="858"/>
                  </a:lnTo>
                  <a:lnTo>
                    <a:pt x="86" y="856"/>
                  </a:lnTo>
                  <a:lnTo>
                    <a:pt x="68" y="854"/>
                  </a:lnTo>
                  <a:lnTo>
                    <a:pt x="48" y="852"/>
                  </a:lnTo>
                  <a:lnTo>
                    <a:pt x="2" y="838"/>
                  </a:lnTo>
                  <a:lnTo>
                    <a:pt x="0" y="844"/>
                  </a:lnTo>
                  <a:lnTo>
                    <a:pt x="2" y="844"/>
                  </a:lnTo>
                  <a:lnTo>
                    <a:pt x="2" y="852"/>
                  </a:lnTo>
                  <a:lnTo>
                    <a:pt x="10" y="868"/>
                  </a:lnTo>
                  <a:lnTo>
                    <a:pt x="26" y="888"/>
                  </a:lnTo>
                  <a:lnTo>
                    <a:pt x="28" y="892"/>
                  </a:lnTo>
                  <a:lnTo>
                    <a:pt x="24" y="906"/>
                  </a:lnTo>
                  <a:lnTo>
                    <a:pt x="24" y="908"/>
                  </a:lnTo>
                  <a:lnTo>
                    <a:pt x="14" y="920"/>
                  </a:lnTo>
                  <a:lnTo>
                    <a:pt x="24" y="930"/>
                  </a:lnTo>
                  <a:lnTo>
                    <a:pt x="30" y="936"/>
                  </a:lnTo>
                  <a:lnTo>
                    <a:pt x="30" y="940"/>
                  </a:lnTo>
                  <a:lnTo>
                    <a:pt x="34" y="956"/>
                  </a:lnTo>
                  <a:lnTo>
                    <a:pt x="46" y="968"/>
                  </a:lnTo>
                  <a:lnTo>
                    <a:pt x="46" y="970"/>
                  </a:lnTo>
                  <a:lnTo>
                    <a:pt x="46" y="980"/>
                  </a:lnTo>
                  <a:lnTo>
                    <a:pt x="46" y="988"/>
                  </a:lnTo>
                  <a:lnTo>
                    <a:pt x="54" y="994"/>
                  </a:lnTo>
                  <a:lnTo>
                    <a:pt x="58" y="992"/>
                  </a:lnTo>
                  <a:lnTo>
                    <a:pt x="60" y="990"/>
                  </a:lnTo>
                  <a:lnTo>
                    <a:pt x="64" y="982"/>
                  </a:lnTo>
                  <a:lnTo>
                    <a:pt x="72" y="980"/>
                  </a:lnTo>
                  <a:lnTo>
                    <a:pt x="78" y="976"/>
                  </a:lnTo>
                  <a:lnTo>
                    <a:pt x="120" y="972"/>
                  </a:lnTo>
                  <a:lnTo>
                    <a:pt x="138" y="966"/>
                  </a:lnTo>
                  <a:lnTo>
                    <a:pt x="142" y="964"/>
                  </a:lnTo>
                  <a:lnTo>
                    <a:pt x="150" y="984"/>
                  </a:lnTo>
                  <a:lnTo>
                    <a:pt x="150" y="990"/>
                  </a:lnTo>
                  <a:lnTo>
                    <a:pt x="148" y="996"/>
                  </a:lnTo>
                  <a:lnTo>
                    <a:pt x="126" y="1028"/>
                  </a:lnTo>
                  <a:lnTo>
                    <a:pt x="126" y="1034"/>
                  </a:lnTo>
                  <a:lnTo>
                    <a:pt x="138" y="1044"/>
                  </a:lnTo>
                  <a:lnTo>
                    <a:pt x="148" y="1052"/>
                  </a:lnTo>
                  <a:lnTo>
                    <a:pt x="156" y="1060"/>
                  </a:lnTo>
                  <a:lnTo>
                    <a:pt x="162" y="1064"/>
                  </a:lnTo>
                  <a:lnTo>
                    <a:pt x="170" y="1068"/>
                  </a:lnTo>
                  <a:lnTo>
                    <a:pt x="178" y="1076"/>
                  </a:lnTo>
                  <a:lnTo>
                    <a:pt x="178" y="1078"/>
                  </a:lnTo>
                  <a:lnTo>
                    <a:pt x="186" y="1082"/>
                  </a:lnTo>
                  <a:lnTo>
                    <a:pt x="190" y="1082"/>
                  </a:lnTo>
                  <a:lnTo>
                    <a:pt x="192" y="1092"/>
                  </a:lnTo>
                  <a:lnTo>
                    <a:pt x="194" y="1100"/>
                  </a:lnTo>
                  <a:lnTo>
                    <a:pt x="196" y="1112"/>
                  </a:lnTo>
                  <a:lnTo>
                    <a:pt x="216" y="1116"/>
                  </a:lnTo>
                  <a:lnTo>
                    <a:pt x="218" y="1116"/>
                  </a:lnTo>
                  <a:lnTo>
                    <a:pt x="218" y="1118"/>
                  </a:lnTo>
                  <a:lnTo>
                    <a:pt x="220" y="1120"/>
                  </a:lnTo>
                  <a:lnTo>
                    <a:pt x="226" y="1130"/>
                  </a:lnTo>
                  <a:lnTo>
                    <a:pt x="242" y="1136"/>
                  </a:lnTo>
                  <a:lnTo>
                    <a:pt x="252" y="1130"/>
                  </a:lnTo>
                  <a:lnTo>
                    <a:pt x="250" y="1124"/>
                  </a:lnTo>
                  <a:lnTo>
                    <a:pt x="240" y="1114"/>
                  </a:lnTo>
                  <a:lnTo>
                    <a:pt x="242" y="1112"/>
                  </a:lnTo>
                  <a:lnTo>
                    <a:pt x="250" y="1094"/>
                  </a:lnTo>
                  <a:lnTo>
                    <a:pt x="270" y="1094"/>
                  </a:lnTo>
                  <a:lnTo>
                    <a:pt x="270" y="1096"/>
                  </a:lnTo>
                  <a:lnTo>
                    <a:pt x="298" y="1104"/>
                  </a:lnTo>
                  <a:lnTo>
                    <a:pt x="314" y="1102"/>
                  </a:lnTo>
                  <a:lnTo>
                    <a:pt x="326" y="1092"/>
                  </a:lnTo>
                  <a:lnTo>
                    <a:pt x="334" y="1080"/>
                  </a:lnTo>
                  <a:lnTo>
                    <a:pt x="342" y="1074"/>
                  </a:lnTo>
                  <a:lnTo>
                    <a:pt x="348" y="1070"/>
                  </a:lnTo>
                  <a:lnTo>
                    <a:pt x="354" y="1072"/>
                  </a:lnTo>
                  <a:lnTo>
                    <a:pt x="360" y="1070"/>
                  </a:lnTo>
                  <a:lnTo>
                    <a:pt x="368" y="1072"/>
                  </a:lnTo>
                  <a:lnTo>
                    <a:pt x="374" y="1072"/>
                  </a:lnTo>
                  <a:lnTo>
                    <a:pt x="374" y="1076"/>
                  </a:lnTo>
                  <a:lnTo>
                    <a:pt x="378" y="1084"/>
                  </a:lnTo>
                  <a:lnTo>
                    <a:pt x="382" y="1096"/>
                  </a:lnTo>
                  <a:lnTo>
                    <a:pt x="386" y="1108"/>
                  </a:lnTo>
                  <a:lnTo>
                    <a:pt x="386" y="1110"/>
                  </a:lnTo>
                  <a:lnTo>
                    <a:pt x="382" y="1124"/>
                  </a:lnTo>
                  <a:lnTo>
                    <a:pt x="368" y="1140"/>
                  </a:lnTo>
                  <a:lnTo>
                    <a:pt x="366" y="1142"/>
                  </a:lnTo>
                  <a:lnTo>
                    <a:pt x="338" y="1154"/>
                  </a:lnTo>
                  <a:lnTo>
                    <a:pt x="334" y="1162"/>
                  </a:lnTo>
                  <a:lnTo>
                    <a:pt x="330" y="1186"/>
                  </a:lnTo>
                  <a:lnTo>
                    <a:pt x="332" y="1196"/>
                  </a:lnTo>
                  <a:lnTo>
                    <a:pt x="340" y="1208"/>
                  </a:lnTo>
                  <a:lnTo>
                    <a:pt x="342" y="1212"/>
                  </a:lnTo>
                  <a:lnTo>
                    <a:pt x="352" y="1218"/>
                  </a:lnTo>
                  <a:lnTo>
                    <a:pt x="386" y="1218"/>
                  </a:lnTo>
                  <a:lnTo>
                    <a:pt x="414" y="1214"/>
                  </a:lnTo>
                  <a:lnTo>
                    <a:pt x="418" y="1210"/>
                  </a:lnTo>
                  <a:lnTo>
                    <a:pt x="424" y="1204"/>
                  </a:lnTo>
                  <a:lnTo>
                    <a:pt x="428" y="1204"/>
                  </a:lnTo>
                  <a:lnTo>
                    <a:pt x="448" y="1206"/>
                  </a:lnTo>
                  <a:lnTo>
                    <a:pt x="450" y="1204"/>
                  </a:lnTo>
                  <a:lnTo>
                    <a:pt x="448" y="1196"/>
                  </a:lnTo>
                  <a:lnTo>
                    <a:pt x="450" y="1188"/>
                  </a:lnTo>
                  <a:lnTo>
                    <a:pt x="458" y="1174"/>
                  </a:lnTo>
                  <a:lnTo>
                    <a:pt x="458" y="1148"/>
                  </a:lnTo>
                  <a:lnTo>
                    <a:pt x="474" y="1106"/>
                  </a:lnTo>
                  <a:lnTo>
                    <a:pt x="474" y="1104"/>
                  </a:lnTo>
                  <a:lnTo>
                    <a:pt x="500" y="1084"/>
                  </a:lnTo>
                  <a:lnTo>
                    <a:pt x="502" y="1082"/>
                  </a:lnTo>
                  <a:lnTo>
                    <a:pt x="522" y="1092"/>
                  </a:lnTo>
                  <a:lnTo>
                    <a:pt x="536" y="1102"/>
                  </a:lnTo>
                  <a:lnTo>
                    <a:pt x="538" y="1108"/>
                  </a:lnTo>
                  <a:lnTo>
                    <a:pt x="540" y="1110"/>
                  </a:lnTo>
                  <a:lnTo>
                    <a:pt x="538" y="1128"/>
                  </a:lnTo>
                  <a:lnTo>
                    <a:pt x="530" y="1140"/>
                  </a:lnTo>
                  <a:lnTo>
                    <a:pt x="526" y="1156"/>
                  </a:lnTo>
                  <a:lnTo>
                    <a:pt x="526" y="1172"/>
                  </a:lnTo>
                  <a:lnTo>
                    <a:pt x="530" y="1180"/>
                  </a:lnTo>
                  <a:lnTo>
                    <a:pt x="538" y="1180"/>
                  </a:lnTo>
                  <a:lnTo>
                    <a:pt x="540" y="1180"/>
                  </a:lnTo>
                  <a:lnTo>
                    <a:pt x="552" y="1180"/>
                  </a:lnTo>
                  <a:lnTo>
                    <a:pt x="556" y="1182"/>
                  </a:lnTo>
                  <a:lnTo>
                    <a:pt x="560" y="1186"/>
                  </a:lnTo>
                  <a:lnTo>
                    <a:pt x="566" y="1196"/>
                  </a:lnTo>
                  <a:lnTo>
                    <a:pt x="572" y="1200"/>
                  </a:lnTo>
                  <a:lnTo>
                    <a:pt x="574" y="1200"/>
                  </a:lnTo>
                  <a:lnTo>
                    <a:pt x="602" y="1212"/>
                  </a:lnTo>
                  <a:lnTo>
                    <a:pt x="614" y="1216"/>
                  </a:lnTo>
                  <a:lnTo>
                    <a:pt x="630" y="1214"/>
                  </a:lnTo>
                  <a:lnTo>
                    <a:pt x="638" y="1204"/>
                  </a:lnTo>
                  <a:lnTo>
                    <a:pt x="646" y="1164"/>
                  </a:lnTo>
                  <a:lnTo>
                    <a:pt x="648" y="1144"/>
                  </a:lnTo>
                  <a:lnTo>
                    <a:pt x="648" y="1142"/>
                  </a:lnTo>
                  <a:lnTo>
                    <a:pt x="650" y="1140"/>
                  </a:lnTo>
                  <a:lnTo>
                    <a:pt x="666" y="1128"/>
                  </a:lnTo>
                  <a:lnTo>
                    <a:pt x="674" y="1116"/>
                  </a:lnTo>
                  <a:lnTo>
                    <a:pt x="690" y="1108"/>
                  </a:lnTo>
                  <a:lnTo>
                    <a:pt x="700" y="1102"/>
                  </a:lnTo>
                  <a:lnTo>
                    <a:pt x="712" y="1098"/>
                  </a:lnTo>
                  <a:lnTo>
                    <a:pt x="706" y="1074"/>
                  </a:lnTo>
                  <a:lnTo>
                    <a:pt x="734" y="1076"/>
                  </a:lnTo>
                  <a:lnTo>
                    <a:pt x="734" y="1078"/>
                  </a:lnTo>
                  <a:lnTo>
                    <a:pt x="748" y="1084"/>
                  </a:lnTo>
                  <a:lnTo>
                    <a:pt x="748" y="1082"/>
                  </a:lnTo>
                  <a:lnTo>
                    <a:pt x="752" y="1068"/>
                  </a:lnTo>
                  <a:lnTo>
                    <a:pt x="752" y="1064"/>
                  </a:lnTo>
                  <a:lnTo>
                    <a:pt x="754" y="1066"/>
                  </a:lnTo>
                  <a:lnTo>
                    <a:pt x="756" y="1066"/>
                  </a:lnTo>
                  <a:lnTo>
                    <a:pt x="768" y="1068"/>
                  </a:lnTo>
                  <a:lnTo>
                    <a:pt x="774" y="1068"/>
                  </a:lnTo>
                  <a:lnTo>
                    <a:pt x="786" y="1056"/>
                  </a:lnTo>
                  <a:lnTo>
                    <a:pt x="788" y="1056"/>
                  </a:lnTo>
                  <a:lnTo>
                    <a:pt x="788" y="1054"/>
                  </a:lnTo>
                  <a:lnTo>
                    <a:pt x="790" y="1054"/>
                  </a:lnTo>
                  <a:lnTo>
                    <a:pt x="806" y="1052"/>
                  </a:lnTo>
                  <a:lnTo>
                    <a:pt x="818" y="1038"/>
                  </a:lnTo>
                  <a:lnTo>
                    <a:pt x="826" y="1028"/>
                  </a:lnTo>
                  <a:lnTo>
                    <a:pt x="826" y="1016"/>
                  </a:lnTo>
                  <a:lnTo>
                    <a:pt x="828" y="1010"/>
                  </a:lnTo>
                  <a:lnTo>
                    <a:pt x="834" y="1004"/>
                  </a:lnTo>
                  <a:lnTo>
                    <a:pt x="836" y="1004"/>
                  </a:lnTo>
                  <a:lnTo>
                    <a:pt x="850" y="1006"/>
                  </a:lnTo>
                  <a:lnTo>
                    <a:pt x="858" y="1002"/>
                  </a:lnTo>
                  <a:lnTo>
                    <a:pt x="860" y="992"/>
                  </a:lnTo>
                  <a:lnTo>
                    <a:pt x="876" y="986"/>
                  </a:lnTo>
                  <a:lnTo>
                    <a:pt x="878" y="986"/>
                  </a:lnTo>
                  <a:lnTo>
                    <a:pt x="898" y="988"/>
                  </a:lnTo>
                  <a:lnTo>
                    <a:pt x="914" y="984"/>
                  </a:lnTo>
                  <a:lnTo>
                    <a:pt x="922" y="976"/>
                  </a:lnTo>
                  <a:lnTo>
                    <a:pt x="930" y="962"/>
                  </a:lnTo>
                  <a:lnTo>
                    <a:pt x="918" y="950"/>
                  </a:lnTo>
                  <a:lnTo>
                    <a:pt x="918" y="948"/>
                  </a:lnTo>
                  <a:lnTo>
                    <a:pt x="914" y="940"/>
                  </a:lnTo>
                  <a:lnTo>
                    <a:pt x="912" y="924"/>
                  </a:lnTo>
                  <a:lnTo>
                    <a:pt x="918" y="912"/>
                  </a:lnTo>
                  <a:lnTo>
                    <a:pt x="920" y="904"/>
                  </a:lnTo>
                  <a:lnTo>
                    <a:pt x="928" y="896"/>
                  </a:lnTo>
                  <a:lnTo>
                    <a:pt x="936" y="878"/>
                  </a:lnTo>
                  <a:lnTo>
                    <a:pt x="936" y="876"/>
                  </a:lnTo>
                  <a:lnTo>
                    <a:pt x="938" y="876"/>
                  </a:lnTo>
                  <a:lnTo>
                    <a:pt x="946" y="864"/>
                  </a:lnTo>
                  <a:lnTo>
                    <a:pt x="958" y="840"/>
                  </a:lnTo>
                  <a:lnTo>
                    <a:pt x="968" y="856"/>
                  </a:lnTo>
                  <a:lnTo>
                    <a:pt x="970" y="856"/>
                  </a:lnTo>
                  <a:lnTo>
                    <a:pt x="970" y="858"/>
                  </a:lnTo>
                  <a:lnTo>
                    <a:pt x="974" y="874"/>
                  </a:lnTo>
                  <a:lnTo>
                    <a:pt x="976" y="890"/>
                  </a:lnTo>
                  <a:lnTo>
                    <a:pt x="986" y="896"/>
                  </a:lnTo>
                  <a:lnTo>
                    <a:pt x="988" y="896"/>
                  </a:lnTo>
                  <a:lnTo>
                    <a:pt x="990" y="896"/>
                  </a:lnTo>
                  <a:lnTo>
                    <a:pt x="992" y="896"/>
                  </a:lnTo>
                  <a:lnTo>
                    <a:pt x="1002" y="880"/>
                  </a:lnTo>
                  <a:lnTo>
                    <a:pt x="1006" y="864"/>
                  </a:lnTo>
                  <a:lnTo>
                    <a:pt x="1010" y="864"/>
                  </a:lnTo>
                  <a:lnTo>
                    <a:pt x="1012" y="864"/>
                  </a:lnTo>
                  <a:lnTo>
                    <a:pt x="1034" y="872"/>
                  </a:lnTo>
                  <a:lnTo>
                    <a:pt x="1046" y="864"/>
                  </a:lnTo>
                  <a:lnTo>
                    <a:pt x="1048" y="864"/>
                  </a:lnTo>
                  <a:lnTo>
                    <a:pt x="1060" y="862"/>
                  </a:lnTo>
                  <a:lnTo>
                    <a:pt x="1068" y="848"/>
                  </a:lnTo>
                  <a:lnTo>
                    <a:pt x="1068" y="832"/>
                  </a:lnTo>
                  <a:lnTo>
                    <a:pt x="1074" y="806"/>
                  </a:lnTo>
                  <a:lnTo>
                    <a:pt x="1074" y="808"/>
                  </a:lnTo>
                  <a:lnTo>
                    <a:pt x="1078" y="808"/>
                  </a:lnTo>
                  <a:lnTo>
                    <a:pt x="1094" y="812"/>
                  </a:lnTo>
                  <a:lnTo>
                    <a:pt x="1102" y="796"/>
                  </a:lnTo>
                  <a:lnTo>
                    <a:pt x="1104" y="796"/>
                  </a:lnTo>
                  <a:lnTo>
                    <a:pt x="1106" y="796"/>
                  </a:lnTo>
                  <a:lnTo>
                    <a:pt x="1122" y="796"/>
                  </a:lnTo>
                  <a:lnTo>
                    <a:pt x="1124" y="796"/>
                  </a:lnTo>
                  <a:lnTo>
                    <a:pt x="1126" y="796"/>
                  </a:lnTo>
                  <a:lnTo>
                    <a:pt x="1134" y="808"/>
                  </a:lnTo>
                  <a:lnTo>
                    <a:pt x="1134" y="810"/>
                  </a:lnTo>
                  <a:lnTo>
                    <a:pt x="1134" y="812"/>
                  </a:lnTo>
                  <a:lnTo>
                    <a:pt x="1136" y="828"/>
                  </a:lnTo>
                  <a:lnTo>
                    <a:pt x="1144" y="834"/>
                  </a:lnTo>
                  <a:lnTo>
                    <a:pt x="1154" y="824"/>
                  </a:lnTo>
                  <a:lnTo>
                    <a:pt x="1158" y="828"/>
                  </a:lnTo>
                  <a:lnTo>
                    <a:pt x="1162" y="834"/>
                  </a:lnTo>
                  <a:lnTo>
                    <a:pt x="1162" y="840"/>
                  </a:lnTo>
                  <a:lnTo>
                    <a:pt x="1162" y="854"/>
                  </a:lnTo>
                  <a:lnTo>
                    <a:pt x="1158" y="868"/>
                  </a:lnTo>
                  <a:lnTo>
                    <a:pt x="1162" y="876"/>
                  </a:lnTo>
                  <a:lnTo>
                    <a:pt x="1170" y="884"/>
                  </a:lnTo>
                  <a:lnTo>
                    <a:pt x="1202" y="888"/>
                  </a:lnTo>
                  <a:lnTo>
                    <a:pt x="1204" y="890"/>
                  </a:lnTo>
                  <a:lnTo>
                    <a:pt x="1206" y="890"/>
                  </a:lnTo>
                  <a:lnTo>
                    <a:pt x="1208" y="892"/>
                  </a:lnTo>
                  <a:lnTo>
                    <a:pt x="1218" y="880"/>
                  </a:lnTo>
                  <a:lnTo>
                    <a:pt x="1226" y="872"/>
                  </a:lnTo>
                  <a:lnTo>
                    <a:pt x="1222" y="860"/>
                  </a:lnTo>
                  <a:lnTo>
                    <a:pt x="1214" y="808"/>
                  </a:lnTo>
                  <a:lnTo>
                    <a:pt x="1238" y="820"/>
                  </a:lnTo>
                  <a:lnTo>
                    <a:pt x="1250" y="832"/>
                  </a:lnTo>
                  <a:lnTo>
                    <a:pt x="1256" y="838"/>
                  </a:lnTo>
                  <a:lnTo>
                    <a:pt x="1266" y="832"/>
                  </a:lnTo>
                  <a:lnTo>
                    <a:pt x="1298" y="796"/>
                  </a:lnTo>
                  <a:lnTo>
                    <a:pt x="1300" y="796"/>
                  </a:lnTo>
                  <a:lnTo>
                    <a:pt x="1312" y="786"/>
                  </a:lnTo>
                  <a:lnTo>
                    <a:pt x="1326" y="768"/>
                  </a:lnTo>
                  <a:lnTo>
                    <a:pt x="1326" y="766"/>
                  </a:lnTo>
                  <a:lnTo>
                    <a:pt x="1344" y="770"/>
                  </a:lnTo>
                  <a:lnTo>
                    <a:pt x="1354" y="770"/>
                  </a:lnTo>
                  <a:lnTo>
                    <a:pt x="1354" y="762"/>
                  </a:lnTo>
                  <a:lnTo>
                    <a:pt x="1356" y="756"/>
                  </a:lnTo>
                  <a:lnTo>
                    <a:pt x="1370" y="740"/>
                  </a:lnTo>
                  <a:lnTo>
                    <a:pt x="1374" y="736"/>
                  </a:lnTo>
                  <a:lnTo>
                    <a:pt x="1390" y="742"/>
                  </a:lnTo>
                  <a:lnTo>
                    <a:pt x="1408" y="740"/>
                  </a:lnTo>
                  <a:lnTo>
                    <a:pt x="1422" y="726"/>
                  </a:lnTo>
                  <a:lnTo>
                    <a:pt x="1428" y="714"/>
                  </a:lnTo>
                  <a:lnTo>
                    <a:pt x="1424" y="708"/>
                  </a:lnTo>
                  <a:lnTo>
                    <a:pt x="1412" y="714"/>
                  </a:lnTo>
                  <a:lnTo>
                    <a:pt x="1412" y="712"/>
                  </a:lnTo>
                  <a:lnTo>
                    <a:pt x="1410" y="712"/>
                  </a:lnTo>
                  <a:lnTo>
                    <a:pt x="1396" y="700"/>
                  </a:lnTo>
                  <a:lnTo>
                    <a:pt x="1396" y="698"/>
                  </a:lnTo>
                  <a:lnTo>
                    <a:pt x="1402" y="676"/>
                  </a:lnTo>
                  <a:lnTo>
                    <a:pt x="1402" y="660"/>
                  </a:lnTo>
                  <a:lnTo>
                    <a:pt x="1398" y="648"/>
                  </a:lnTo>
                  <a:lnTo>
                    <a:pt x="1388" y="644"/>
                  </a:lnTo>
                  <a:lnTo>
                    <a:pt x="1388" y="642"/>
                  </a:lnTo>
                  <a:lnTo>
                    <a:pt x="1386" y="642"/>
                  </a:lnTo>
                  <a:lnTo>
                    <a:pt x="1386" y="640"/>
                  </a:lnTo>
                  <a:lnTo>
                    <a:pt x="1376" y="622"/>
                  </a:lnTo>
                  <a:lnTo>
                    <a:pt x="1374" y="620"/>
                  </a:lnTo>
                  <a:lnTo>
                    <a:pt x="1362" y="636"/>
                  </a:lnTo>
                  <a:lnTo>
                    <a:pt x="1348" y="644"/>
                  </a:lnTo>
                  <a:lnTo>
                    <a:pt x="1344" y="646"/>
                  </a:lnTo>
                  <a:lnTo>
                    <a:pt x="1344" y="644"/>
                  </a:lnTo>
                  <a:lnTo>
                    <a:pt x="1342" y="644"/>
                  </a:lnTo>
                  <a:lnTo>
                    <a:pt x="1328" y="630"/>
                  </a:lnTo>
                  <a:lnTo>
                    <a:pt x="1328" y="628"/>
                  </a:lnTo>
                  <a:lnTo>
                    <a:pt x="1318" y="606"/>
                  </a:lnTo>
                  <a:lnTo>
                    <a:pt x="1314" y="590"/>
                  </a:lnTo>
                  <a:lnTo>
                    <a:pt x="1314" y="588"/>
                  </a:lnTo>
                  <a:lnTo>
                    <a:pt x="1314" y="564"/>
                  </a:lnTo>
                  <a:lnTo>
                    <a:pt x="1312" y="550"/>
                  </a:lnTo>
                  <a:lnTo>
                    <a:pt x="1300" y="546"/>
                  </a:lnTo>
                  <a:lnTo>
                    <a:pt x="1274" y="526"/>
                  </a:lnTo>
                  <a:lnTo>
                    <a:pt x="1276" y="524"/>
                  </a:lnTo>
                  <a:lnTo>
                    <a:pt x="1288" y="510"/>
                  </a:lnTo>
                  <a:lnTo>
                    <a:pt x="1288" y="508"/>
                  </a:lnTo>
                  <a:lnTo>
                    <a:pt x="1290" y="508"/>
                  </a:lnTo>
                  <a:lnTo>
                    <a:pt x="1302" y="508"/>
                  </a:lnTo>
                  <a:lnTo>
                    <a:pt x="1304" y="508"/>
                  </a:lnTo>
                  <a:lnTo>
                    <a:pt x="1310" y="510"/>
                  </a:lnTo>
                  <a:lnTo>
                    <a:pt x="1314" y="514"/>
                  </a:lnTo>
                  <a:lnTo>
                    <a:pt x="1326" y="522"/>
                  </a:lnTo>
                  <a:lnTo>
                    <a:pt x="1338" y="512"/>
                  </a:lnTo>
                  <a:lnTo>
                    <a:pt x="1346" y="500"/>
                  </a:lnTo>
                  <a:lnTo>
                    <a:pt x="1346" y="490"/>
                  </a:lnTo>
                  <a:lnTo>
                    <a:pt x="1344" y="464"/>
                  </a:lnTo>
                  <a:lnTo>
                    <a:pt x="1342" y="454"/>
                  </a:lnTo>
                  <a:lnTo>
                    <a:pt x="1324" y="452"/>
                  </a:lnTo>
                  <a:lnTo>
                    <a:pt x="1324" y="440"/>
                  </a:lnTo>
                  <a:lnTo>
                    <a:pt x="1308" y="420"/>
                  </a:lnTo>
                  <a:lnTo>
                    <a:pt x="1306" y="420"/>
                  </a:lnTo>
                  <a:lnTo>
                    <a:pt x="1298" y="406"/>
                  </a:lnTo>
                  <a:lnTo>
                    <a:pt x="1298" y="404"/>
                  </a:lnTo>
                  <a:lnTo>
                    <a:pt x="1298" y="402"/>
                  </a:lnTo>
                  <a:lnTo>
                    <a:pt x="1314" y="380"/>
                  </a:lnTo>
                  <a:lnTo>
                    <a:pt x="1314" y="378"/>
                  </a:lnTo>
                  <a:lnTo>
                    <a:pt x="1316" y="378"/>
                  </a:lnTo>
                  <a:lnTo>
                    <a:pt x="1316" y="376"/>
                  </a:lnTo>
                  <a:lnTo>
                    <a:pt x="1318" y="376"/>
                  </a:lnTo>
                  <a:lnTo>
                    <a:pt x="1324" y="376"/>
                  </a:lnTo>
                  <a:lnTo>
                    <a:pt x="1334" y="368"/>
                  </a:lnTo>
                  <a:lnTo>
                    <a:pt x="1344" y="336"/>
                  </a:lnTo>
                  <a:lnTo>
                    <a:pt x="1358" y="322"/>
                  </a:lnTo>
                  <a:lnTo>
                    <a:pt x="1358" y="320"/>
                  </a:lnTo>
                  <a:lnTo>
                    <a:pt x="1374" y="316"/>
                  </a:lnTo>
                  <a:lnTo>
                    <a:pt x="1374" y="318"/>
                  </a:lnTo>
                  <a:lnTo>
                    <a:pt x="1382" y="326"/>
                  </a:lnTo>
                  <a:lnTo>
                    <a:pt x="1386" y="328"/>
                  </a:lnTo>
                  <a:lnTo>
                    <a:pt x="1392" y="302"/>
                  </a:lnTo>
                  <a:lnTo>
                    <a:pt x="1386" y="284"/>
                  </a:lnTo>
                  <a:lnTo>
                    <a:pt x="1386" y="282"/>
                  </a:lnTo>
                  <a:lnTo>
                    <a:pt x="1388" y="262"/>
                  </a:lnTo>
                  <a:lnTo>
                    <a:pt x="1388" y="260"/>
                  </a:lnTo>
                  <a:lnTo>
                    <a:pt x="1398" y="250"/>
                  </a:lnTo>
                  <a:lnTo>
                    <a:pt x="1404" y="240"/>
                  </a:lnTo>
                  <a:lnTo>
                    <a:pt x="1404" y="230"/>
                  </a:lnTo>
                  <a:lnTo>
                    <a:pt x="1402" y="220"/>
                  </a:lnTo>
                  <a:lnTo>
                    <a:pt x="1398" y="204"/>
                  </a:lnTo>
                  <a:lnTo>
                    <a:pt x="1398" y="186"/>
                  </a:lnTo>
                  <a:lnTo>
                    <a:pt x="1398" y="184"/>
                  </a:lnTo>
                  <a:lnTo>
                    <a:pt x="1402" y="168"/>
                  </a:lnTo>
                  <a:lnTo>
                    <a:pt x="1398" y="158"/>
                  </a:lnTo>
                  <a:lnTo>
                    <a:pt x="1396" y="152"/>
                  </a:lnTo>
                  <a:lnTo>
                    <a:pt x="1398" y="128"/>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33" name="任意多边形 32"/>
            <p:cNvSpPr/>
            <p:nvPr/>
          </p:nvSpPr>
          <p:spPr>
            <a:xfrm>
              <a:off x="1958538" y="1528877"/>
              <a:ext cx="1632711" cy="1382076"/>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912" h="772">
                  <a:moveTo>
                    <a:pt x="542" y="280"/>
                  </a:moveTo>
                  <a:lnTo>
                    <a:pt x="530" y="280"/>
                  </a:lnTo>
                  <a:lnTo>
                    <a:pt x="526" y="288"/>
                  </a:lnTo>
                  <a:lnTo>
                    <a:pt x="532" y="296"/>
                  </a:lnTo>
                  <a:lnTo>
                    <a:pt x="536" y="308"/>
                  </a:lnTo>
                  <a:lnTo>
                    <a:pt x="536" y="310"/>
                  </a:lnTo>
                  <a:lnTo>
                    <a:pt x="536" y="312"/>
                  </a:lnTo>
                  <a:lnTo>
                    <a:pt x="518" y="320"/>
                  </a:lnTo>
                  <a:lnTo>
                    <a:pt x="516" y="320"/>
                  </a:lnTo>
                  <a:lnTo>
                    <a:pt x="506" y="320"/>
                  </a:lnTo>
                  <a:lnTo>
                    <a:pt x="500" y="316"/>
                  </a:lnTo>
                  <a:lnTo>
                    <a:pt x="494" y="314"/>
                  </a:lnTo>
                  <a:lnTo>
                    <a:pt x="492" y="310"/>
                  </a:lnTo>
                  <a:lnTo>
                    <a:pt x="488" y="300"/>
                  </a:lnTo>
                  <a:lnTo>
                    <a:pt x="464" y="296"/>
                  </a:lnTo>
                  <a:lnTo>
                    <a:pt x="456" y="264"/>
                  </a:lnTo>
                  <a:lnTo>
                    <a:pt x="450" y="262"/>
                  </a:lnTo>
                  <a:lnTo>
                    <a:pt x="446" y="258"/>
                  </a:lnTo>
                  <a:lnTo>
                    <a:pt x="444" y="256"/>
                  </a:lnTo>
                  <a:lnTo>
                    <a:pt x="440" y="250"/>
                  </a:lnTo>
                  <a:lnTo>
                    <a:pt x="432" y="248"/>
                  </a:lnTo>
                  <a:lnTo>
                    <a:pt x="424" y="242"/>
                  </a:lnTo>
                  <a:lnTo>
                    <a:pt x="416" y="232"/>
                  </a:lnTo>
                  <a:lnTo>
                    <a:pt x="406" y="228"/>
                  </a:lnTo>
                  <a:lnTo>
                    <a:pt x="392" y="214"/>
                  </a:lnTo>
                  <a:lnTo>
                    <a:pt x="390" y="204"/>
                  </a:lnTo>
                  <a:lnTo>
                    <a:pt x="390" y="202"/>
                  </a:lnTo>
                  <a:lnTo>
                    <a:pt x="416" y="168"/>
                  </a:lnTo>
                  <a:lnTo>
                    <a:pt x="416" y="164"/>
                  </a:lnTo>
                  <a:lnTo>
                    <a:pt x="416" y="162"/>
                  </a:lnTo>
                  <a:lnTo>
                    <a:pt x="412" y="152"/>
                  </a:lnTo>
                  <a:lnTo>
                    <a:pt x="398" y="156"/>
                  </a:lnTo>
                  <a:lnTo>
                    <a:pt x="396" y="156"/>
                  </a:lnTo>
                  <a:lnTo>
                    <a:pt x="396" y="158"/>
                  </a:lnTo>
                  <a:lnTo>
                    <a:pt x="360" y="160"/>
                  </a:lnTo>
                  <a:lnTo>
                    <a:pt x="348" y="164"/>
                  </a:lnTo>
                  <a:lnTo>
                    <a:pt x="342" y="168"/>
                  </a:lnTo>
                  <a:lnTo>
                    <a:pt x="340" y="172"/>
                  </a:lnTo>
                  <a:lnTo>
                    <a:pt x="334" y="178"/>
                  </a:lnTo>
                  <a:lnTo>
                    <a:pt x="330" y="178"/>
                  </a:lnTo>
                  <a:lnTo>
                    <a:pt x="324" y="178"/>
                  </a:lnTo>
                  <a:lnTo>
                    <a:pt x="324" y="176"/>
                  </a:lnTo>
                  <a:lnTo>
                    <a:pt x="312" y="168"/>
                  </a:lnTo>
                  <a:lnTo>
                    <a:pt x="312" y="148"/>
                  </a:lnTo>
                  <a:lnTo>
                    <a:pt x="304" y="142"/>
                  </a:lnTo>
                  <a:lnTo>
                    <a:pt x="300" y="134"/>
                  </a:lnTo>
                  <a:lnTo>
                    <a:pt x="296" y="116"/>
                  </a:lnTo>
                  <a:lnTo>
                    <a:pt x="288" y="108"/>
                  </a:lnTo>
                  <a:lnTo>
                    <a:pt x="280" y="100"/>
                  </a:lnTo>
                  <a:lnTo>
                    <a:pt x="276" y="98"/>
                  </a:lnTo>
                  <a:lnTo>
                    <a:pt x="290" y="80"/>
                  </a:lnTo>
                  <a:lnTo>
                    <a:pt x="292" y="68"/>
                  </a:lnTo>
                  <a:lnTo>
                    <a:pt x="276" y="48"/>
                  </a:lnTo>
                  <a:lnTo>
                    <a:pt x="268" y="32"/>
                  </a:lnTo>
                  <a:lnTo>
                    <a:pt x="268" y="24"/>
                  </a:lnTo>
                  <a:lnTo>
                    <a:pt x="256" y="16"/>
                  </a:lnTo>
                  <a:lnTo>
                    <a:pt x="256" y="14"/>
                  </a:lnTo>
                  <a:lnTo>
                    <a:pt x="246" y="2"/>
                  </a:lnTo>
                  <a:lnTo>
                    <a:pt x="232" y="0"/>
                  </a:lnTo>
                  <a:lnTo>
                    <a:pt x="216" y="4"/>
                  </a:lnTo>
                  <a:lnTo>
                    <a:pt x="212" y="8"/>
                  </a:lnTo>
                  <a:lnTo>
                    <a:pt x="210" y="30"/>
                  </a:lnTo>
                  <a:lnTo>
                    <a:pt x="210" y="56"/>
                  </a:lnTo>
                  <a:lnTo>
                    <a:pt x="208" y="56"/>
                  </a:lnTo>
                  <a:lnTo>
                    <a:pt x="192" y="62"/>
                  </a:lnTo>
                  <a:lnTo>
                    <a:pt x="178" y="64"/>
                  </a:lnTo>
                  <a:lnTo>
                    <a:pt x="168" y="70"/>
                  </a:lnTo>
                  <a:lnTo>
                    <a:pt x="154" y="74"/>
                  </a:lnTo>
                  <a:lnTo>
                    <a:pt x="152" y="76"/>
                  </a:lnTo>
                  <a:lnTo>
                    <a:pt x="124" y="68"/>
                  </a:lnTo>
                  <a:lnTo>
                    <a:pt x="114" y="80"/>
                  </a:lnTo>
                  <a:lnTo>
                    <a:pt x="108" y="86"/>
                  </a:lnTo>
                  <a:lnTo>
                    <a:pt x="98" y="88"/>
                  </a:lnTo>
                  <a:lnTo>
                    <a:pt x="82" y="102"/>
                  </a:lnTo>
                  <a:lnTo>
                    <a:pt x="72" y="116"/>
                  </a:lnTo>
                  <a:lnTo>
                    <a:pt x="72" y="118"/>
                  </a:lnTo>
                  <a:lnTo>
                    <a:pt x="66" y="128"/>
                  </a:lnTo>
                  <a:lnTo>
                    <a:pt x="60" y="132"/>
                  </a:lnTo>
                  <a:lnTo>
                    <a:pt x="50" y="144"/>
                  </a:lnTo>
                  <a:lnTo>
                    <a:pt x="50" y="146"/>
                  </a:lnTo>
                  <a:lnTo>
                    <a:pt x="44" y="150"/>
                  </a:lnTo>
                  <a:lnTo>
                    <a:pt x="32" y="152"/>
                  </a:lnTo>
                  <a:lnTo>
                    <a:pt x="12" y="152"/>
                  </a:lnTo>
                  <a:lnTo>
                    <a:pt x="8" y="158"/>
                  </a:lnTo>
                  <a:lnTo>
                    <a:pt x="0" y="172"/>
                  </a:lnTo>
                  <a:lnTo>
                    <a:pt x="4" y="184"/>
                  </a:lnTo>
                  <a:lnTo>
                    <a:pt x="2" y="216"/>
                  </a:lnTo>
                  <a:lnTo>
                    <a:pt x="8" y="224"/>
                  </a:lnTo>
                  <a:lnTo>
                    <a:pt x="8" y="226"/>
                  </a:lnTo>
                  <a:lnTo>
                    <a:pt x="10" y="232"/>
                  </a:lnTo>
                  <a:lnTo>
                    <a:pt x="22" y="232"/>
                  </a:lnTo>
                  <a:lnTo>
                    <a:pt x="40" y="236"/>
                  </a:lnTo>
                  <a:lnTo>
                    <a:pt x="66" y="238"/>
                  </a:lnTo>
                  <a:lnTo>
                    <a:pt x="76" y="236"/>
                  </a:lnTo>
                  <a:lnTo>
                    <a:pt x="78" y="236"/>
                  </a:lnTo>
                  <a:lnTo>
                    <a:pt x="80" y="236"/>
                  </a:lnTo>
                  <a:lnTo>
                    <a:pt x="100" y="244"/>
                  </a:lnTo>
                  <a:lnTo>
                    <a:pt x="102" y="244"/>
                  </a:lnTo>
                  <a:lnTo>
                    <a:pt x="112" y="254"/>
                  </a:lnTo>
                  <a:lnTo>
                    <a:pt x="136" y="262"/>
                  </a:lnTo>
                  <a:lnTo>
                    <a:pt x="138" y="262"/>
                  </a:lnTo>
                  <a:lnTo>
                    <a:pt x="154" y="272"/>
                  </a:lnTo>
                  <a:lnTo>
                    <a:pt x="192" y="308"/>
                  </a:lnTo>
                  <a:lnTo>
                    <a:pt x="210" y="316"/>
                  </a:lnTo>
                  <a:lnTo>
                    <a:pt x="218" y="312"/>
                  </a:lnTo>
                  <a:lnTo>
                    <a:pt x="224" y="300"/>
                  </a:lnTo>
                  <a:lnTo>
                    <a:pt x="220" y="278"/>
                  </a:lnTo>
                  <a:lnTo>
                    <a:pt x="222" y="274"/>
                  </a:lnTo>
                  <a:lnTo>
                    <a:pt x="224" y="270"/>
                  </a:lnTo>
                  <a:lnTo>
                    <a:pt x="236" y="264"/>
                  </a:lnTo>
                  <a:lnTo>
                    <a:pt x="236" y="262"/>
                  </a:lnTo>
                  <a:lnTo>
                    <a:pt x="286" y="292"/>
                  </a:lnTo>
                  <a:lnTo>
                    <a:pt x="292" y="290"/>
                  </a:lnTo>
                  <a:lnTo>
                    <a:pt x="302" y="284"/>
                  </a:lnTo>
                  <a:lnTo>
                    <a:pt x="304" y="284"/>
                  </a:lnTo>
                  <a:lnTo>
                    <a:pt x="310" y="284"/>
                  </a:lnTo>
                  <a:lnTo>
                    <a:pt x="320" y="276"/>
                  </a:lnTo>
                  <a:lnTo>
                    <a:pt x="322" y="276"/>
                  </a:lnTo>
                  <a:lnTo>
                    <a:pt x="324" y="276"/>
                  </a:lnTo>
                  <a:lnTo>
                    <a:pt x="352" y="296"/>
                  </a:lnTo>
                  <a:lnTo>
                    <a:pt x="354" y="298"/>
                  </a:lnTo>
                  <a:lnTo>
                    <a:pt x="372" y="312"/>
                  </a:lnTo>
                  <a:lnTo>
                    <a:pt x="380" y="320"/>
                  </a:lnTo>
                  <a:lnTo>
                    <a:pt x="388" y="330"/>
                  </a:lnTo>
                  <a:lnTo>
                    <a:pt x="398" y="340"/>
                  </a:lnTo>
                  <a:lnTo>
                    <a:pt x="404" y="338"/>
                  </a:lnTo>
                  <a:lnTo>
                    <a:pt x="412" y="324"/>
                  </a:lnTo>
                  <a:lnTo>
                    <a:pt x="430" y="336"/>
                  </a:lnTo>
                  <a:lnTo>
                    <a:pt x="432" y="336"/>
                  </a:lnTo>
                  <a:lnTo>
                    <a:pt x="444" y="352"/>
                  </a:lnTo>
                  <a:lnTo>
                    <a:pt x="480" y="380"/>
                  </a:lnTo>
                  <a:lnTo>
                    <a:pt x="492" y="392"/>
                  </a:lnTo>
                  <a:lnTo>
                    <a:pt x="522" y="382"/>
                  </a:lnTo>
                  <a:lnTo>
                    <a:pt x="524" y="406"/>
                  </a:lnTo>
                  <a:lnTo>
                    <a:pt x="538" y="420"/>
                  </a:lnTo>
                  <a:lnTo>
                    <a:pt x="548" y="436"/>
                  </a:lnTo>
                  <a:lnTo>
                    <a:pt x="548" y="438"/>
                  </a:lnTo>
                  <a:lnTo>
                    <a:pt x="548" y="440"/>
                  </a:lnTo>
                  <a:lnTo>
                    <a:pt x="560" y="494"/>
                  </a:lnTo>
                  <a:lnTo>
                    <a:pt x="572" y="516"/>
                  </a:lnTo>
                  <a:lnTo>
                    <a:pt x="556" y="558"/>
                  </a:lnTo>
                  <a:lnTo>
                    <a:pt x="556" y="560"/>
                  </a:lnTo>
                  <a:lnTo>
                    <a:pt x="544" y="564"/>
                  </a:lnTo>
                  <a:lnTo>
                    <a:pt x="544" y="576"/>
                  </a:lnTo>
                  <a:lnTo>
                    <a:pt x="542" y="576"/>
                  </a:lnTo>
                  <a:lnTo>
                    <a:pt x="528" y="598"/>
                  </a:lnTo>
                  <a:lnTo>
                    <a:pt x="508" y="600"/>
                  </a:lnTo>
                  <a:lnTo>
                    <a:pt x="488" y="616"/>
                  </a:lnTo>
                  <a:lnTo>
                    <a:pt x="494" y="620"/>
                  </a:lnTo>
                  <a:lnTo>
                    <a:pt x="500" y="622"/>
                  </a:lnTo>
                  <a:lnTo>
                    <a:pt x="504" y="626"/>
                  </a:lnTo>
                  <a:lnTo>
                    <a:pt x="508" y="630"/>
                  </a:lnTo>
                  <a:lnTo>
                    <a:pt x="508" y="634"/>
                  </a:lnTo>
                  <a:lnTo>
                    <a:pt x="504" y="642"/>
                  </a:lnTo>
                  <a:lnTo>
                    <a:pt x="504" y="644"/>
                  </a:lnTo>
                  <a:lnTo>
                    <a:pt x="492" y="656"/>
                  </a:lnTo>
                  <a:lnTo>
                    <a:pt x="490" y="656"/>
                  </a:lnTo>
                  <a:lnTo>
                    <a:pt x="490" y="658"/>
                  </a:lnTo>
                  <a:lnTo>
                    <a:pt x="488" y="658"/>
                  </a:lnTo>
                  <a:lnTo>
                    <a:pt x="450" y="652"/>
                  </a:lnTo>
                  <a:lnTo>
                    <a:pt x="448" y="666"/>
                  </a:lnTo>
                  <a:lnTo>
                    <a:pt x="452" y="696"/>
                  </a:lnTo>
                  <a:lnTo>
                    <a:pt x="484" y="708"/>
                  </a:lnTo>
                  <a:lnTo>
                    <a:pt x="484" y="710"/>
                  </a:lnTo>
                  <a:lnTo>
                    <a:pt x="496" y="706"/>
                  </a:lnTo>
                  <a:lnTo>
                    <a:pt x="498" y="706"/>
                  </a:lnTo>
                  <a:lnTo>
                    <a:pt x="500" y="704"/>
                  </a:lnTo>
                  <a:lnTo>
                    <a:pt x="500" y="706"/>
                  </a:lnTo>
                  <a:lnTo>
                    <a:pt x="510" y="712"/>
                  </a:lnTo>
                  <a:lnTo>
                    <a:pt x="524" y="712"/>
                  </a:lnTo>
                  <a:lnTo>
                    <a:pt x="528" y="710"/>
                  </a:lnTo>
                  <a:lnTo>
                    <a:pt x="524" y="696"/>
                  </a:lnTo>
                  <a:lnTo>
                    <a:pt x="520" y="680"/>
                  </a:lnTo>
                  <a:lnTo>
                    <a:pt x="520" y="678"/>
                  </a:lnTo>
                  <a:lnTo>
                    <a:pt x="520" y="676"/>
                  </a:lnTo>
                  <a:lnTo>
                    <a:pt x="526" y="670"/>
                  </a:lnTo>
                  <a:lnTo>
                    <a:pt x="528" y="668"/>
                  </a:lnTo>
                  <a:lnTo>
                    <a:pt x="536" y="656"/>
                  </a:lnTo>
                  <a:lnTo>
                    <a:pt x="538" y="654"/>
                  </a:lnTo>
                  <a:lnTo>
                    <a:pt x="552" y="644"/>
                  </a:lnTo>
                  <a:lnTo>
                    <a:pt x="552" y="642"/>
                  </a:lnTo>
                  <a:lnTo>
                    <a:pt x="554" y="642"/>
                  </a:lnTo>
                  <a:lnTo>
                    <a:pt x="572" y="640"/>
                  </a:lnTo>
                  <a:lnTo>
                    <a:pt x="572" y="644"/>
                  </a:lnTo>
                  <a:lnTo>
                    <a:pt x="572" y="656"/>
                  </a:lnTo>
                  <a:lnTo>
                    <a:pt x="576" y="664"/>
                  </a:lnTo>
                  <a:lnTo>
                    <a:pt x="580" y="674"/>
                  </a:lnTo>
                  <a:lnTo>
                    <a:pt x="596" y="684"/>
                  </a:lnTo>
                  <a:lnTo>
                    <a:pt x="640" y="688"/>
                  </a:lnTo>
                  <a:lnTo>
                    <a:pt x="642" y="688"/>
                  </a:lnTo>
                  <a:lnTo>
                    <a:pt x="644" y="688"/>
                  </a:lnTo>
                  <a:lnTo>
                    <a:pt x="644" y="690"/>
                  </a:lnTo>
                  <a:lnTo>
                    <a:pt x="644" y="692"/>
                  </a:lnTo>
                  <a:lnTo>
                    <a:pt x="644" y="706"/>
                  </a:lnTo>
                  <a:lnTo>
                    <a:pt x="656" y="720"/>
                  </a:lnTo>
                  <a:lnTo>
                    <a:pt x="666" y="724"/>
                  </a:lnTo>
                  <a:lnTo>
                    <a:pt x="668" y="724"/>
                  </a:lnTo>
                  <a:lnTo>
                    <a:pt x="668" y="726"/>
                  </a:lnTo>
                  <a:lnTo>
                    <a:pt x="668" y="732"/>
                  </a:lnTo>
                  <a:lnTo>
                    <a:pt x="668" y="740"/>
                  </a:lnTo>
                  <a:lnTo>
                    <a:pt x="664" y="756"/>
                  </a:lnTo>
                  <a:lnTo>
                    <a:pt x="670" y="760"/>
                  </a:lnTo>
                  <a:lnTo>
                    <a:pt x="678" y="760"/>
                  </a:lnTo>
                  <a:lnTo>
                    <a:pt x="684" y="762"/>
                  </a:lnTo>
                  <a:lnTo>
                    <a:pt x="688" y="764"/>
                  </a:lnTo>
                  <a:lnTo>
                    <a:pt x="706" y="772"/>
                  </a:lnTo>
                  <a:lnTo>
                    <a:pt x="716" y="764"/>
                  </a:lnTo>
                  <a:lnTo>
                    <a:pt x="728" y="750"/>
                  </a:lnTo>
                  <a:lnTo>
                    <a:pt x="730" y="744"/>
                  </a:lnTo>
                  <a:lnTo>
                    <a:pt x="732" y="742"/>
                  </a:lnTo>
                  <a:lnTo>
                    <a:pt x="734" y="740"/>
                  </a:lnTo>
                  <a:lnTo>
                    <a:pt x="730" y="722"/>
                  </a:lnTo>
                  <a:lnTo>
                    <a:pt x="728" y="714"/>
                  </a:lnTo>
                  <a:lnTo>
                    <a:pt x="728" y="712"/>
                  </a:lnTo>
                  <a:lnTo>
                    <a:pt x="728" y="710"/>
                  </a:lnTo>
                  <a:lnTo>
                    <a:pt x="736" y="700"/>
                  </a:lnTo>
                  <a:lnTo>
                    <a:pt x="748" y="690"/>
                  </a:lnTo>
                  <a:lnTo>
                    <a:pt x="750" y="690"/>
                  </a:lnTo>
                  <a:lnTo>
                    <a:pt x="776" y="690"/>
                  </a:lnTo>
                  <a:lnTo>
                    <a:pt x="780" y="688"/>
                  </a:lnTo>
                  <a:lnTo>
                    <a:pt x="780" y="676"/>
                  </a:lnTo>
                  <a:lnTo>
                    <a:pt x="776" y="664"/>
                  </a:lnTo>
                  <a:lnTo>
                    <a:pt x="766" y="648"/>
                  </a:lnTo>
                  <a:lnTo>
                    <a:pt x="766" y="628"/>
                  </a:lnTo>
                  <a:lnTo>
                    <a:pt x="766" y="626"/>
                  </a:lnTo>
                  <a:lnTo>
                    <a:pt x="770" y="614"/>
                  </a:lnTo>
                  <a:lnTo>
                    <a:pt x="772" y="614"/>
                  </a:lnTo>
                  <a:lnTo>
                    <a:pt x="792" y="582"/>
                  </a:lnTo>
                  <a:lnTo>
                    <a:pt x="794" y="582"/>
                  </a:lnTo>
                  <a:lnTo>
                    <a:pt x="796" y="580"/>
                  </a:lnTo>
                  <a:lnTo>
                    <a:pt x="800" y="580"/>
                  </a:lnTo>
                  <a:lnTo>
                    <a:pt x="808" y="582"/>
                  </a:lnTo>
                  <a:lnTo>
                    <a:pt x="828" y="592"/>
                  </a:lnTo>
                  <a:lnTo>
                    <a:pt x="840" y="596"/>
                  </a:lnTo>
                  <a:lnTo>
                    <a:pt x="840" y="590"/>
                  </a:lnTo>
                  <a:lnTo>
                    <a:pt x="838" y="588"/>
                  </a:lnTo>
                  <a:lnTo>
                    <a:pt x="838" y="586"/>
                  </a:lnTo>
                  <a:lnTo>
                    <a:pt x="840" y="580"/>
                  </a:lnTo>
                  <a:lnTo>
                    <a:pt x="846" y="572"/>
                  </a:lnTo>
                  <a:lnTo>
                    <a:pt x="860" y="562"/>
                  </a:lnTo>
                  <a:lnTo>
                    <a:pt x="860" y="560"/>
                  </a:lnTo>
                  <a:lnTo>
                    <a:pt x="876" y="556"/>
                  </a:lnTo>
                  <a:lnTo>
                    <a:pt x="890" y="556"/>
                  </a:lnTo>
                  <a:lnTo>
                    <a:pt x="892" y="556"/>
                  </a:lnTo>
                  <a:lnTo>
                    <a:pt x="900" y="556"/>
                  </a:lnTo>
                  <a:lnTo>
                    <a:pt x="904" y="536"/>
                  </a:lnTo>
                  <a:lnTo>
                    <a:pt x="904" y="524"/>
                  </a:lnTo>
                  <a:lnTo>
                    <a:pt x="906" y="512"/>
                  </a:lnTo>
                  <a:lnTo>
                    <a:pt x="906" y="510"/>
                  </a:lnTo>
                  <a:lnTo>
                    <a:pt x="908" y="508"/>
                  </a:lnTo>
                  <a:lnTo>
                    <a:pt x="912" y="496"/>
                  </a:lnTo>
                  <a:lnTo>
                    <a:pt x="906" y="488"/>
                  </a:lnTo>
                  <a:lnTo>
                    <a:pt x="896" y="480"/>
                  </a:lnTo>
                  <a:lnTo>
                    <a:pt x="876" y="476"/>
                  </a:lnTo>
                  <a:lnTo>
                    <a:pt x="868" y="472"/>
                  </a:lnTo>
                  <a:lnTo>
                    <a:pt x="852" y="460"/>
                  </a:lnTo>
                  <a:lnTo>
                    <a:pt x="840" y="456"/>
                  </a:lnTo>
                  <a:lnTo>
                    <a:pt x="840" y="454"/>
                  </a:lnTo>
                  <a:lnTo>
                    <a:pt x="824" y="436"/>
                  </a:lnTo>
                  <a:lnTo>
                    <a:pt x="812" y="436"/>
                  </a:lnTo>
                  <a:lnTo>
                    <a:pt x="810" y="436"/>
                  </a:lnTo>
                  <a:lnTo>
                    <a:pt x="798" y="430"/>
                  </a:lnTo>
                  <a:lnTo>
                    <a:pt x="790" y="440"/>
                  </a:lnTo>
                  <a:lnTo>
                    <a:pt x="788" y="476"/>
                  </a:lnTo>
                  <a:lnTo>
                    <a:pt x="792" y="492"/>
                  </a:lnTo>
                  <a:lnTo>
                    <a:pt x="796" y="492"/>
                  </a:lnTo>
                  <a:lnTo>
                    <a:pt x="798" y="492"/>
                  </a:lnTo>
                  <a:lnTo>
                    <a:pt x="808" y="496"/>
                  </a:lnTo>
                  <a:lnTo>
                    <a:pt x="814" y="510"/>
                  </a:lnTo>
                  <a:lnTo>
                    <a:pt x="816" y="510"/>
                  </a:lnTo>
                  <a:lnTo>
                    <a:pt x="816" y="512"/>
                  </a:lnTo>
                  <a:lnTo>
                    <a:pt x="812" y="536"/>
                  </a:lnTo>
                  <a:lnTo>
                    <a:pt x="812" y="538"/>
                  </a:lnTo>
                  <a:lnTo>
                    <a:pt x="812" y="540"/>
                  </a:lnTo>
                  <a:lnTo>
                    <a:pt x="800" y="546"/>
                  </a:lnTo>
                  <a:lnTo>
                    <a:pt x="798" y="548"/>
                  </a:lnTo>
                  <a:lnTo>
                    <a:pt x="798" y="546"/>
                  </a:lnTo>
                  <a:lnTo>
                    <a:pt x="796" y="546"/>
                  </a:lnTo>
                  <a:lnTo>
                    <a:pt x="792" y="544"/>
                  </a:lnTo>
                  <a:lnTo>
                    <a:pt x="778" y="550"/>
                  </a:lnTo>
                  <a:lnTo>
                    <a:pt x="778" y="552"/>
                  </a:lnTo>
                  <a:lnTo>
                    <a:pt x="780" y="552"/>
                  </a:lnTo>
                  <a:lnTo>
                    <a:pt x="782" y="574"/>
                  </a:lnTo>
                  <a:lnTo>
                    <a:pt x="780" y="578"/>
                  </a:lnTo>
                  <a:lnTo>
                    <a:pt x="776" y="580"/>
                  </a:lnTo>
                  <a:lnTo>
                    <a:pt x="768" y="580"/>
                  </a:lnTo>
                  <a:lnTo>
                    <a:pt x="762" y="578"/>
                  </a:lnTo>
                  <a:lnTo>
                    <a:pt x="758" y="576"/>
                  </a:lnTo>
                  <a:lnTo>
                    <a:pt x="748" y="568"/>
                  </a:lnTo>
                  <a:lnTo>
                    <a:pt x="746" y="568"/>
                  </a:lnTo>
                  <a:lnTo>
                    <a:pt x="746" y="566"/>
                  </a:lnTo>
                  <a:lnTo>
                    <a:pt x="740" y="552"/>
                  </a:lnTo>
                  <a:lnTo>
                    <a:pt x="736" y="550"/>
                  </a:lnTo>
                  <a:lnTo>
                    <a:pt x="728" y="546"/>
                  </a:lnTo>
                  <a:lnTo>
                    <a:pt x="726" y="546"/>
                  </a:lnTo>
                  <a:lnTo>
                    <a:pt x="714" y="538"/>
                  </a:lnTo>
                  <a:lnTo>
                    <a:pt x="712" y="538"/>
                  </a:lnTo>
                  <a:lnTo>
                    <a:pt x="712" y="536"/>
                  </a:lnTo>
                  <a:lnTo>
                    <a:pt x="710" y="524"/>
                  </a:lnTo>
                  <a:lnTo>
                    <a:pt x="712" y="512"/>
                  </a:lnTo>
                  <a:lnTo>
                    <a:pt x="716" y="506"/>
                  </a:lnTo>
                  <a:lnTo>
                    <a:pt x="716" y="502"/>
                  </a:lnTo>
                  <a:lnTo>
                    <a:pt x="712" y="488"/>
                  </a:lnTo>
                  <a:lnTo>
                    <a:pt x="700" y="478"/>
                  </a:lnTo>
                  <a:lnTo>
                    <a:pt x="700" y="476"/>
                  </a:lnTo>
                  <a:lnTo>
                    <a:pt x="698" y="444"/>
                  </a:lnTo>
                  <a:lnTo>
                    <a:pt x="690" y="436"/>
                  </a:lnTo>
                  <a:lnTo>
                    <a:pt x="688" y="436"/>
                  </a:lnTo>
                  <a:lnTo>
                    <a:pt x="688" y="434"/>
                  </a:lnTo>
                  <a:lnTo>
                    <a:pt x="682" y="420"/>
                  </a:lnTo>
                  <a:lnTo>
                    <a:pt x="652" y="416"/>
                  </a:lnTo>
                  <a:lnTo>
                    <a:pt x="644" y="410"/>
                  </a:lnTo>
                  <a:lnTo>
                    <a:pt x="638" y="402"/>
                  </a:lnTo>
                  <a:lnTo>
                    <a:pt x="624" y="402"/>
                  </a:lnTo>
                  <a:lnTo>
                    <a:pt x="618" y="398"/>
                  </a:lnTo>
                  <a:lnTo>
                    <a:pt x="610" y="392"/>
                  </a:lnTo>
                  <a:lnTo>
                    <a:pt x="608" y="390"/>
                  </a:lnTo>
                  <a:lnTo>
                    <a:pt x="604" y="384"/>
                  </a:lnTo>
                  <a:lnTo>
                    <a:pt x="598" y="376"/>
                  </a:lnTo>
                  <a:lnTo>
                    <a:pt x="596" y="362"/>
                  </a:lnTo>
                  <a:lnTo>
                    <a:pt x="596" y="360"/>
                  </a:lnTo>
                  <a:lnTo>
                    <a:pt x="600" y="336"/>
                  </a:lnTo>
                  <a:lnTo>
                    <a:pt x="604" y="324"/>
                  </a:lnTo>
                  <a:lnTo>
                    <a:pt x="606" y="324"/>
                  </a:lnTo>
                  <a:lnTo>
                    <a:pt x="636" y="310"/>
                  </a:lnTo>
                  <a:lnTo>
                    <a:pt x="648" y="296"/>
                  </a:lnTo>
                  <a:lnTo>
                    <a:pt x="650" y="284"/>
                  </a:lnTo>
                  <a:lnTo>
                    <a:pt x="648" y="276"/>
                  </a:lnTo>
                  <a:lnTo>
                    <a:pt x="644" y="262"/>
                  </a:lnTo>
                  <a:lnTo>
                    <a:pt x="640" y="254"/>
                  </a:lnTo>
                  <a:lnTo>
                    <a:pt x="634" y="256"/>
                  </a:lnTo>
                  <a:lnTo>
                    <a:pt x="624" y="254"/>
                  </a:lnTo>
                  <a:lnTo>
                    <a:pt x="616" y="260"/>
                  </a:lnTo>
                  <a:lnTo>
                    <a:pt x="606" y="272"/>
                  </a:lnTo>
                  <a:lnTo>
                    <a:pt x="592" y="286"/>
                  </a:lnTo>
                  <a:lnTo>
                    <a:pt x="590" y="286"/>
                  </a:lnTo>
                  <a:lnTo>
                    <a:pt x="578" y="290"/>
                  </a:lnTo>
                  <a:lnTo>
                    <a:pt x="568" y="288"/>
                  </a:lnTo>
                  <a:lnTo>
                    <a:pt x="542" y="280"/>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34" name="任意多边形 33"/>
            <p:cNvSpPr/>
            <p:nvPr/>
          </p:nvSpPr>
          <p:spPr>
            <a:xfrm>
              <a:off x="3118622" y="2008665"/>
              <a:ext cx="329407" cy="544237"/>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Lst>
              <a:rect l="0" t="0" r="0" b="0"/>
              <a:pathLst>
                <a:path w="184" h="304">
                  <a:moveTo>
                    <a:pt x="108" y="18"/>
                  </a:moveTo>
                  <a:lnTo>
                    <a:pt x="92" y="58"/>
                  </a:lnTo>
                  <a:lnTo>
                    <a:pt x="92" y="84"/>
                  </a:lnTo>
                  <a:lnTo>
                    <a:pt x="92" y="86"/>
                  </a:lnTo>
                  <a:lnTo>
                    <a:pt x="84" y="100"/>
                  </a:lnTo>
                  <a:lnTo>
                    <a:pt x="84" y="108"/>
                  </a:lnTo>
                  <a:lnTo>
                    <a:pt x="84" y="112"/>
                  </a:lnTo>
                  <a:lnTo>
                    <a:pt x="82" y="116"/>
                  </a:lnTo>
                  <a:lnTo>
                    <a:pt x="80" y="120"/>
                  </a:lnTo>
                  <a:lnTo>
                    <a:pt x="76" y="122"/>
                  </a:lnTo>
                  <a:lnTo>
                    <a:pt x="76" y="124"/>
                  </a:lnTo>
                  <a:lnTo>
                    <a:pt x="74" y="124"/>
                  </a:lnTo>
                  <a:lnTo>
                    <a:pt x="74" y="122"/>
                  </a:lnTo>
                  <a:lnTo>
                    <a:pt x="54" y="120"/>
                  </a:lnTo>
                  <a:lnTo>
                    <a:pt x="44" y="130"/>
                  </a:lnTo>
                  <a:lnTo>
                    <a:pt x="12" y="134"/>
                  </a:lnTo>
                  <a:lnTo>
                    <a:pt x="0" y="134"/>
                  </a:lnTo>
                  <a:lnTo>
                    <a:pt x="8" y="140"/>
                  </a:lnTo>
                  <a:lnTo>
                    <a:pt x="36" y="144"/>
                  </a:lnTo>
                  <a:lnTo>
                    <a:pt x="38" y="144"/>
                  </a:lnTo>
                  <a:lnTo>
                    <a:pt x="40" y="144"/>
                  </a:lnTo>
                  <a:lnTo>
                    <a:pt x="48" y="162"/>
                  </a:lnTo>
                  <a:lnTo>
                    <a:pt x="56" y="168"/>
                  </a:lnTo>
                  <a:lnTo>
                    <a:pt x="60" y="174"/>
                  </a:lnTo>
                  <a:lnTo>
                    <a:pt x="60" y="184"/>
                  </a:lnTo>
                  <a:lnTo>
                    <a:pt x="60" y="206"/>
                  </a:lnTo>
                  <a:lnTo>
                    <a:pt x="70" y="216"/>
                  </a:lnTo>
                  <a:lnTo>
                    <a:pt x="72" y="216"/>
                  </a:lnTo>
                  <a:lnTo>
                    <a:pt x="76" y="232"/>
                  </a:lnTo>
                  <a:lnTo>
                    <a:pt x="76" y="240"/>
                  </a:lnTo>
                  <a:lnTo>
                    <a:pt x="72" y="248"/>
                  </a:lnTo>
                  <a:lnTo>
                    <a:pt x="70" y="256"/>
                  </a:lnTo>
                  <a:lnTo>
                    <a:pt x="72" y="264"/>
                  </a:lnTo>
                  <a:lnTo>
                    <a:pt x="82" y="270"/>
                  </a:lnTo>
                  <a:lnTo>
                    <a:pt x="94" y="276"/>
                  </a:lnTo>
                  <a:lnTo>
                    <a:pt x="100" y="280"/>
                  </a:lnTo>
                  <a:lnTo>
                    <a:pt x="106" y="292"/>
                  </a:lnTo>
                  <a:lnTo>
                    <a:pt x="114" y="298"/>
                  </a:lnTo>
                  <a:lnTo>
                    <a:pt x="116" y="302"/>
                  </a:lnTo>
                  <a:lnTo>
                    <a:pt x="124" y="304"/>
                  </a:lnTo>
                  <a:lnTo>
                    <a:pt x="122" y="288"/>
                  </a:lnTo>
                  <a:lnTo>
                    <a:pt x="122" y="282"/>
                  </a:lnTo>
                  <a:lnTo>
                    <a:pt x="122" y="278"/>
                  </a:lnTo>
                  <a:lnTo>
                    <a:pt x="126" y="274"/>
                  </a:lnTo>
                  <a:lnTo>
                    <a:pt x="128" y="272"/>
                  </a:lnTo>
                  <a:lnTo>
                    <a:pt x="140" y="268"/>
                  </a:lnTo>
                  <a:lnTo>
                    <a:pt x="142" y="268"/>
                  </a:lnTo>
                  <a:lnTo>
                    <a:pt x="144" y="268"/>
                  </a:lnTo>
                  <a:lnTo>
                    <a:pt x="148" y="270"/>
                  </a:lnTo>
                  <a:lnTo>
                    <a:pt x="156" y="266"/>
                  </a:lnTo>
                  <a:lnTo>
                    <a:pt x="156" y="264"/>
                  </a:lnTo>
                  <a:lnTo>
                    <a:pt x="158" y="244"/>
                  </a:lnTo>
                  <a:lnTo>
                    <a:pt x="154" y="236"/>
                  </a:lnTo>
                  <a:lnTo>
                    <a:pt x="148" y="232"/>
                  </a:lnTo>
                  <a:lnTo>
                    <a:pt x="140" y="232"/>
                  </a:lnTo>
                  <a:lnTo>
                    <a:pt x="138" y="232"/>
                  </a:lnTo>
                  <a:lnTo>
                    <a:pt x="136" y="230"/>
                  </a:lnTo>
                  <a:lnTo>
                    <a:pt x="132" y="210"/>
                  </a:lnTo>
                  <a:lnTo>
                    <a:pt x="134" y="168"/>
                  </a:lnTo>
                  <a:lnTo>
                    <a:pt x="136" y="168"/>
                  </a:lnTo>
                  <a:lnTo>
                    <a:pt x="148" y="150"/>
                  </a:lnTo>
                  <a:lnTo>
                    <a:pt x="164" y="160"/>
                  </a:lnTo>
                  <a:lnTo>
                    <a:pt x="176" y="160"/>
                  </a:lnTo>
                  <a:lnTo>
                    <a:pt x="184" y="108"/>
                  </a:lnTo>
                  <a:lnTo>
                    <a:pt x="180" y="100"/>
                  </a:lnTo>
                  <a:lnTo>
                    <a:pt x="174" y="96"/>
                  </a:lnTo>
                  <a:lnTo>
                    <a:pt x="168" y="96"/>
                  </a:lnTo>
                  <a:lnTo>
                    <a:pt x="166" y="96"/>
                  </a:lnTo>
                  <a:lnTo>
                    <a:pt x="154" y="98"/>
                  </a:lnTo>
                  <a:lnTo>
                    <a:pt x="152" y="96"/>
                  </a:lnTo>
                  <a:lnTo>
                    <a:pt x="144" y="84"/>
                  </a:lnTo>
                  <a:lnTo>
                    <a:pt x="142" y="84"/>
                  </a:lnTo>
                  <a:lnTo>
                    <a:pt x="142" y="64"/>
                  </a:lnTo>
                  <a:lnTo>
                    <a:pt x="146" y="52"/>
                  </a:lnTo>
                  <a:lnTo>
                    <a:pt x="148" y="48"/>
                  </a:lnTo>
                  <a:lnTo>
                    <a:pt x="150" y="42"/>
                  </a:lnTo>
                  <a:lnTo>
                    <a:pt x="152" y="36"/>
                  </a:lnTo>
                  <a:lnTo>
                    <a:pt x="156" y="32"/>
                  </a:lnTo>
                  <a:lnTo>
                    <a:pt x="156" y="20"/>
                  </a:lnTo>
                  <a:lnTo>
                    <a:pt x="144" y="8"/>
                  </a:lnTo>
                  <a:lnTo>
                    <a:pt x="128" y="0"/>
                  </a:lnTo>
                  <a:lnTo>
                    <a:pt x="108" y="18"/>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35" name="任意多边形 34"/>
            <p:cNvSpPr/>
            <p:nvPr/>
          </p:nvSpPr>
          <p:spPr>
            <a:xfrm>
              <a:off x="0" y="576462"/>
              <a:ext cx="2334491" cy="1765190"/>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304" h="986">
                  <a:moveTo>
                    <a:pt x="1302" y="530"/>
                  </a:moveTo>
                  <a:lnTo>
                    <a:pt x="1304" y="530"/>
                  </a:lnTo>
                  <a:lnTo>
                    <a:pt x="1304" y="528"/>
                  </a:lnTo>
                  <a:lnTo>
                    <a:pt x="1278" y="456"/>
                  </a:lnTo>
                  <a:lnTo>
                    <a:pt x="1262" y="444"/>
                  </a:lnTo>
                  <a:lnTo>
                    <a:pt x="1262" y="442"/>
                  </a:lnTo>
                  <a:lnTo>
                    <a:pt x="1258" y="412"/>
                  </a:lnTo>
                  <a:lnTo>
                    <a:pt x="1226" y="408"/>
                  </a:lnTo>
                  <a:lnTo>
                    <a:pt x="1224" y="408"/>
                  </a:lnTo>
                  <a:lnTo>
                    <a:pt x="1222" y="408"/>
                  </a:lnTo>
                  <a:lnTo>
                    <a:pt x="1222" y="406"/>
                  </a:lnTo>
                  <a:lnTo>
                    <a:pt x="1222" y="404"/>
                  </a:lnTo>
                  <a:lnTo>
                    <a:pt x="1218" y="396"/>
                  </a:lnTo>
                  <a:lnTo>
                    <a:pt x="1212" y="386"/>
                  </a:lnTo>
                  <a:lnTo>
                    <a:pt x="1202" y="378"/>
                  </a:lnTo>
                  <a:lnTo>
                    <a:pt x="1192" y="368"/>
                  </a:lnTo>
                  <a:lnTo>
                    <a:pt x="1178" y="360"/>
                  </a:lnTo>
                  <a:lnTo>
                    <a:pt x="1166" y="354"/>
                  </a:lnTo>
                  <a:lnTo>
                    <a:pt x="1152" y="346"/>
                  </a:lnTo>
                  <a:lnTo>
                    <a:pt x="1140" y="340"/>
                  </a:lnTo>
                  <a:lnTo>
                    <a:pt x="1116" y="336"/>
                  </a:lnTo>
                  <a:lnTo>
                    <a:pt x="1084" y="334"/>
                  </a:lnTo>
                  <a:lnTo>
                    <a:pt x="1042" y="332"/>
                  </a:lnTo>
                  <a:lnTo>
                    <a:pt x="1040" y="332"/>
                  </a:lnTo>
                  <a:lnTo>
                    <a:pt x="1032" y="320"/>
                  </a:lnTo>
                  <a:lnTo>
                    <a:pt x="1028" y="310"/>
                  </a:lnTo>
                  <a:lnTo>
                    <a:pt x="1026" y="300"/>
                  </a:lnTo>
                  <a:lnTo>
                    <a:pt x="1028" y="288"/>
                  </a:lnTo>
                  <a:lnTo>
                    <a:pt x="1034" y="272"/>
                  </a:lnTo>
                  <a:lnTo>
                    <a:pt x="1044" y="246"/>
                  </a:lnTo>
                  <a:lnTo>
                    <a:pt x="1058" y="214"/>
                  </a:lnTo>
                  <a:lnTo>
                    <a:pt x="1048" y="180"/>
                  </a:lnTo>
                  <a:lnTo>
                    <a:pt x="1036" y="124"/>
                  </a:lnTo>
                  <a:lnTo>
                    <a:pt x="1032" y="118"/>
                  </a:lnTo>
                  <a:lnTo>
                    <a:pt x="1024" y="112"/>
                  </a:lnTo>
                  <a:lnTo>
                    <a:pt x="1012" y="106"/>
                  </a:lnTo>
                  <a:lnTo>
                    <a:pt x="996" y="100"/>
                  </a:lnTo>
                  <a:lnTo>
                    <a:pt x="990" y="98"/>
                  </a:lnTo>
                  <a:lnTo>
                    <a:pt x="982" y="94"/>
                  </a:lnTo>
                  <a:lnTo>
                    <a:pt x="976" y="90"/>
                  </a:lnTo>
                  <a:lnTo>
                    <a:pt x="970" y="86"/>
                  </a:lnTo>
                  <a:lnTo>
                    <a:pt x="966" y="80"/>
                  </a:lnTo>
                  <a:lnTo>
                    <a:pt x="964" y="74"/>
                  </a:lnTo>
                  <a:lnTo>
                    <a:pt x="960" y="68"/>
                  </a:lnTo>
                  <a:lnTo>
                    <a:pt x="954" y="60"/>
                  </a:lnTo>
                  <a:lnTo>
                    <a:pt x="948" y="54"/>
                  </a:lnTo>
                  <a:lnTo>
                    <a:pt x="940" y="50"/>
                  </a:lnTo>
                  <a:lnTo>
                    <a:pt x="938" y="50"/>
                  </a:lnTo>
                  <a:lnTo>
                    <a:pt x="938" y="48"/>
                  </a:lnTo>
                  <a:lnTo>
                    <a:pt x="928" y="0"/>
                  </a:lnTo>
                  <a:lnTo>
                    <a:pt x="890" y="4"/>
                  </a:lnTo>
                  <a:lnTo>
                    <a:pt x="886" y="14"/>
                  </a:lnTo>
                  <a:lnTo>
                    <a:pt x="882" y="24"/>
                  </a:lnTo>
                  <a:lnTo>
                    <a:pt x="878" y="32"/>
                  </a:lnTo>
                  <a:lnTo>
                    <a:pt x="876" y="36"/>
                  </a:lnTo>
                  <a:lnTo>
                    <a:pt x="870" y="38"/>
                  </a:lnTo>
                  <a:lnTo>
                    <a:pt x="846" y="46"/>
                  </a:lnTo>
                  <a:lnTo>
                    <a:pt x="828" y="56"/>
                  </a:lnTo>
                  <a:lnTo>
                    <a:pt x="822" y="60"/>
                  </a:lnTo>
                  <a:lnTo>
                    <a:pt x="816" y="66"/>
                  </a:lnTo>
                  <a:lnTo>
                    <a:pt x="814" y="74"/>
                  </a:lnTo>
                  <a:lnTo>
                    <a:pt x="810" y="92"/>
                  </a:lnTo>
                  <a:lnTo>
                    <a:pt x="806" y="110"/>
                  </a:lnTo>
                  <a:lnTo>
                    <a:pt x="802" y="122"/>
                  </a:lnTo>
                  <a:lnTo>
                    <a:pt x="798" y="130"/>
                  </a:lnTo>
                  <a:lnTo>
                    <a:pt x="792" y="136"/>
                  </a:lnTo>
                  <a:lnTo>
                    <a:pt x="786" y="142"/>
                  </a:lnTo>
                  <a:lnTo>
                    <a:pt x="778" y="144"/>
                  </a:lnTo>
                  <a:lnTo>
                    <a:pt x="770" y="146"/>
                  </a:lnTo>
                  <a:lnTo>
                    <a:pt x="760" y="146"/>
                  </a:lnTo>
                  <a:lnTo>
                    <a:pt x="750" y="144"/>
                  </a:lnTo>
                  <a:lnTo>
                    <a:pt x="738" y="140"/>
                  </a:lnTo>
                  <a:lnTo>
                    <a:pt x="724" y="134"/>
                  </a:lnTo>
                  <a:lnTo>
                    <a:pt x="708" y="126"/>
                  </a:lnTo>
                  <a:lnTo>
                    <a:pt x="674" y="104"/>
                  </a:lnTo>
                  <a:lnTo>
                    <a:pt x="608" y="188"/>
                  </a:lnTo>
                  <a:lnTo>
                    <a:pt x="616" y="224"/>
                  </a:lnTo>
                  <a:lnTo>
                    <a:pt x="618" y="224"/>
                  </a:lnTo>
                  <a:lnTo>
                    <a:pt x="616" y="226"/>
                  </a:lnTo>
                  <a:lnTo>
                    <a:pt x="610" y="232"/>
                  </a:lnTo>
                  <a:lnTo>
                    <a:pt x="602" y="236"/>
                  </a:lnTo>
                  <a:lnTo>
                    <a:pt x="598" y="236"/>
                  </a:lnTo>
                  <a:lnTo>
                    <a:pt x="594" y="234"/>
                  </a:lnTo>
                  <a:lnTo>
                    <a:pt x="582" y="230"/>
                  </a:lnTo>
                  <a:lnTo>
                    <a:pt x="576" y="226"/>
                  </a:lnTo>
                  <a:lnTo>
                    <a:pt x="564" y="224"/>
                  </a:lnTo>
                  <a:lnTo>
                    <a:pt x="548" y="220"/>
                  </a:lnTo>
                  <a:lnTo>
                    <a:pt x="528" y="220"/>
                  </a:lnTo>
                  <a:lnTo>
                    <a:pt x="514" y="218"/>
                  </a:lnTo>
                  <a:lnTo>
                    <a:pt x="494" y="216"/>
                  </a:lnTo>
                  <a:lnTo>
                    <a:pt x="474" y="220"/>
                  </a:lnTo>
                  <a:lnTo>
                    <a:pt x="482" y="234"/>
                  </a:lnTo>
                  <a:lnTo>
                    <a:pt x="492" y="248"/>
                  </a:lnTo>
                  <a:lnTo>
                    <a:pt x="494" y="252"/>
                  </a:lnTo>
                  <a:lnTo>
                    <a:pt x="494" y="256"/>
                  </a:lnTo>
                  <a:lnTo>
                    <a:pt x="484" y="308"/>
                  </a:lnTo>
                  <a:lnTo>
                    <a:pt x="488" y="336"/>
                  </a:lnTo>
                  <a:lnTo>
                    <a:pt x="490" y="336"/>
                  </a:lnTo>
                  <a:lnTo>
                    <a:pt x="488" y="336"/>
                  </a:lnTo>
                  <a:lnTo>
                    <a:pt x="472" y="388"/>
                  </a:lnTo>
                  <a:lnTo>
                    <a:pt x="470" y="394"/>
                  </a:lnTo>
                  <a:lnTo>
                    <a:pt x="468" y="396"/>
                  </a:lnTo>
                  <a:lnTo>
                    <a:pt x="466" y="396"/>
                  </a:lnTo>
                  <a:lnTo>
                    <a:pt x="466" y="394"/>
                  </a:lnTo>
                  <a:lnTo>
                    <a:pt x="464" y="390"/>
                  </a:lnTo>
                  <a:lnTo>
                    <a:pt x="460" y="384"/>
                  </a:lnTo>
                  <a:lnTo>
                    <a:pt x="460" y="382"/>
                  </a:lnTo>
                  <a:lnTo>
                    <a:pt x="458" y="382"/>
                  </a:lnTo>
                  <a:lnTo>
                    <a:pt x="454" y="384"/>
                  </a:lnTo>
                  <a:lnTo>
                    <a:pt x="452" y="392"/>
                  </a:lnTo>
                  <a:lnTo>
                    <a:pt x="450" y="404"/>
                  </a:lnTo>
                  <a:lnTo>
                    <a:pt x="444" y="414"/>
                  </a:lnTo>
                  <a:lnTo>
                    <a:pt x="436" y="422"/>
                  </a:lnTo>
                  <a:lnTo>
                    <a:pt x="426" y="432"/>
                  </a:lnTo>
                  <a:lnTo>
                    <a:pt x="412" y="444"/>
                  </a:lnTo>
                  <a:lnTo>
                    <a:pt x="406" y="448"/>
                  </a:lnTo>
                  <a:lnTo>
                    <a:pt x="404" y="448"/>
                  </a:lnTo>
                  <a:lnTo>
                    <a:pt x="352" y="448"/>
                  </a:lnTo>
                  <a:lnTo>
                    <a:pt x="332" y="468"/>
                  </a:lnTo>
                  <a:lnTo>
                    <a:pt x="330" y="468"/>
                  </a:lnTo>
                  <a:lnTo>
                    <a:pt x="274" y="460"/>
                  </a:lnTo>
                  <a:lnTo>
                    <a:pt x="268" y="466"/>
                  </a:lnTo>
                  <a:lnTo>
                    <a:pt x="260" y="470"/>
                  </a:lnTo>
                  <a:lnTo>
                    <a:pt x="254" y="470"/>
                  </a:lnTo>
                  <a:lnTo>
                    <a:pt x="248" y="470"/>
                  </a:lnTo>
                  <a:lnTo>
                    <a:pt x="240" y="470"/>
                  </a:lnTo>
                  <a:lnTo>
                    <a:pt x="232" y="470"/>
                  </a:lnTo>
                  <a:lnTo>
                    <a:pt x="206" y="478"/>
                  </a:lnTo>
                  <a:lnTo>
                    <a:pt x="184" y="504"/>
                  </a:lnTo>
                  <a:lnTo>
                    <a:pt x="184" y="506"/>
                  </a:lnTo>
                  <a:lnTo>
                    <a:pt x="148" y="508"/>
                  </a:lnTo>
                  <a:lnTo>
                    <a:pt x="148" y="478"/>
                  </a:lnTo>
                  <a:lnTo>
                    <a:pt x="126" y="478"/>
                  </a:lnTo>
                  <a:lnTo>
                    <a:pt x="122" y="490"/>
                  </a:lnTo>
                  <a:lnTo>
                    <a:pt x="106" y="494"/>
                  </a:lnTo>
                  <a:lnTo>
                    <a:pt x="104" y="494"/>
                  </a:lnTo>
                  <a:lnTo>
                    <a:pt x="102" y="494"/>
                  </a:lnTo>
                  <a:lnTo>
                    <a:pt x="86" y="486"/>
                  </a:lnTo>
                  <a:lnTo>
                    <a:pt x="66" y="480"/>
                  </a:lnTo>
                  <a:lnTo>
                    <a:pt x="60" y="482"/>
                  </a:lnTo>
                  <a:lnTo>
                    <a:pt x="54" y="484"/>
                  </a:lnTo>
                  <a:lnTo>
                    <a:pt x="38" y="496"/>
                  </a:lnTo>
                  <a:lnTo>
                    <a:pt x="20" y="512"/>
                  </a:lnTo>
                  <a:lnTo>
                    <a:pt x="14" y="520"/>
                  </a:lnTo>
                  <a:lnTo>
                    <a:pt x="10" y="528"/>
                  </a:lnTo>
                  <a:lnTo>
                    <a:pt x="12" y="530"/>
                  </a:lnTo>
                  <a:lnTo>
                    <a:pt x="14" y="536"/>
                  </a:lnTo>
                  <a:lnTo>
                    <a:pt x="16" y="546"/>
                  </a:lnTo>
                  <a:lnTo>
                    <a:pt x="16" y="554"/>
                  </a:lnTo>
                  <a:lnTo>
                    <a:pt x="14" y="562"/>
                  </a:lnTo>
                  <a:lnTo>
                    <a:pt x="10" y="568"/>
                  </a:lnTo>
                  <a:lnTo>
                    <a:pt x="6" y="570"/>
                  </a:lnTo>
                  <a:lnTo>
                    <a:pt x="4" y="574"/>
                  </a:lnTo>
                  <a:lnTo>
                    <a:pt x="0" y="590"/>
                  </a:lnTo>
                  <a:lnTo>
                    <a:pt x="14" y="598"/>
                  </a:lnTo>
                  <a:lnTo>
                    <a:pt x="30" y="580"/>
                  </a:lnTo>
                  <a:lnTo>
                    <a:pt x="54" y="604"/>
                  </a:lnTo>
                  <a:lnTo>
                    <a:pt x="54" y="606"/>
                  </a:lnTo>
                  <a:lnTo>
                    <a:pt x="58" y="650"/>
                  </a:lnTo>
                  <a:lnTo>
                    <a:pt x="58" y="652"/>
                  </a:lnTo>
                  <a:lnTo>
                    <a:pt x="44" y="712"/>
                  </a:lnTo>
                  <a:lnTo>
                    <a:pt x="42" y="712"/>
                  </a:lnTo>
                  <a:lnTo>
                    <a:pt x="18" y="712"/>
                  </a:lnTo>
                  <a:lnTo>
                    <a:pt x="12" y="714"/>
                  </a:lnTo>
                  <a:lnTo>
                    <a:pt x="6" y="716"/>
                  </a:lnTo>
                  <a:lnTo>
                    <a:pt x="8" y="720"/>
                  </a:lnTo>
                  <a:lnTo>
                    <a:pt x="12" y="724"/>
                  </a:lnTo>
                  <a:lnTo>
                    <a:pt x="28" y="736"/>
                  </a:lnTo>
                  <a:lnTo>
                    <a:pt x="40" y="734"/>
                  </a:lnTo>
                  <a:lnTo>
                    <a:pt x="42" y="734"/>
                  </a:lnTo>
                  <a:lnTo>
                    <a:pt x="70" y="760"/>
                  </a:lnTo>
                  <a:lnTo>
                    <a:pt x="72" y="764"/>
                  </a:lnTo>
                  <a:lnTo>
                    <a:pt x="76" y="768"/>
                  </a:lnTo>
                  <a:lnTo>
                    <a:pt x="76" y="778"/>
                  </a:lnTo>
                  <a:lnTo>
                    <a:pt x="74" y="792"/>
                  </a:lnTo>
                  <a:lnTo>
                    <a:pt x="66" y="806"/>
                  </a:lnTo>
                  <a:lnTo>
                    <a:pt x="70" y="832"/>
                  </a:lnTo>
                  <a:lnTo>
                    <a:pt x="80" y="834"/>
                  </a:lnTo>
                  <a:lnTo>
                    <a:pt x="120" y="834"/>
                  </a:lnTo>
                  <a:lnTo>
                    <a:pt x="100" y="852"/>
                  </a:lnTo>
                  <a:lnTo>
                    <a:pt x="112" y="860"/>
                  </a:lnTo>
                  <a:lnTo>
                    <a:pt x="128" y="868"/>
                  </a:lnTo>
                  <a:lnTo>
                    <a:pt x="170" y="886"/>
                  </a:lnTo>
                  <a:lnTo>
                    <a:pt x="172" y="888"/>
                  </a:lnTo>
                  <a:lnTo>
                    <a:pt x="174" y="888"/>
                  </a:lnTo>
                  <a:lnTo>
                    <a:pt x="178" y="952"/>
                  </a:lnTo>
                  <a:lnTo>
                    <a:pt x="180" y="962"/>
                  </a:lnTo>
                  <a:lnTo>
                    <a:pt x="186" y="970"/>
                  </a:lnTo>
                  <a:lnTo>
                    <a:pt x="194" y="976"/>
                  </a:lnTo>
                  <a:lnTo>
                    <a:pt x="206" y="982"/>
                  </a:lnTo>
                  <a:lnTo>
                    <a:pt x="210" y="980"/>
                  </a:lnTo>
                  <a:lnTo>
                    <a:pt x="212" y="980"/>
                  </a:lnTo>
                  <a:lnTo>
                    <a:pt x="256" y="986"/>
                  </a:lnTo>
                  <a:lnTo>
                    <a:pt x="260" y="986"/>
                  </a:lnTo>
                  <a:lnTo>
                    <a:pt x="260" y="984"/>
                  </a:lnTo>
                  <a:lnTo>
                    <a:pt x="268" y="968"/>
                  </a:lnTo>
                  <a:lnTo>
                    <a:pt x="268" y="966"/>
                  </a:lnTo>
                  <a:lnTo>
                    <a:pt x="268" y="960"/>
                  </a:lnTo>
                  <a:lnTo>
                    <a:pt x="270" y="956"/>
                  </a:lnTo>
                  <a:lnTo>
                    <a:pt x="274" y="952"/>
                  </a:lnTo>
                  <a:lnTo>
                    <a:pt x="278" y="948"/>
                  </a:lnTo>
                  <a:lnTo>
                    <a:pt x="286" y="940"/>
                  </a:lnTo>
                  <a:lnTo>
                    <a:pt x="290" y="932"/>
                  </a:lnTo>
                  <a:lnTo>
                    <a:pt x="294" y="928"/>
                  </a:lnTo>
                  <a:lnTo>
                    <a:pt x="298" y="926"/>
                  </a:lnTo>
                  <a:lnTo>
                    <a:pt x="306" y="926"/>
                  </a:lnTo>
                  <a:lnTo>
                    <a:pt x="314" y="928"/>
                  </a:lnTo>
                  <a:lnTo>
                    <a:pt x="316" y="928"/>
                  </a:lnTo>
                  <a:lnTo>
                    <a:pt x="330" y="936"/>
                  </a:lnTo>
                  <a:lnTo>
                    <a:pt x="382" y="946"/>
                  </a:lnTo>
                  <a:lnTo>
                    <a:pt x="412" y="944"/>
                  </a:lnTo>
                  <a:lnTo>
                    <a:pt x="434" y="934"/>
                  </a:lnTo>
                  <a:lnTo>
                    <a:pt x="440" y="928"/>
                  </a:lnTo>
                  <a:lnTo>
                    <a:pt x="444" y="924"/>
                  </a:lnTo>
                  <a:lnTo>
                    <a:pt x="452" y="924"/>
                  </a:lnTo>
                  <a:lnTo>
                    <a:pt x="460" y="930"/>
                  </a:lnTo>
                  <a:lnTo>
                    <a:pt x="464" y="932"/>
                  </a:lnTo>
                  <a:lnTo>
                    <a:pt x="468" y="938"/>
                  </a:lnTo>
                  <a:lnTo>
                    <a:pt x="472" y="948"/>
                  </a:lnTo>
                  <a:lnTo>
                    <a:pt x="488" y="960"/>
                  </a:lnTo>
                  <a:lnTo>
                    <a:pt x="500" y="960"/>
                  </a:lnTo>
                  <a:lnTo>
                    <a:pt x="502" y="960"/>
                  </a:lnTo>
                  <a:lnTo>
                    <a:pt x="504" y="960"/>
                  </a:lnTo>
                  <a:lnTo>
                    <a:pt x="520" y="968"/>
                  </a:lnTo>
                  <a:lnTo>
                    <a:pt x="552" y="964"/>
                  </a:lnTo>
                  <a:lnTo>
                    <a:pt x="570" y="960"/>
                  </a:lnTo>
                  <a:lnTo>
                    <a:pt x="614" y="964"/>
                  </a:lnTo>
                  <a:lnTo>
                    <a:pt x="634" y="958"/>
                  </a:lnTo>
                  <a:lnTo>
                    <a:pt x="658" y="948"/>
                  </a:lnTo>
                  <a:lnTo>
                    <a:pt x="666" y="944"/>
                  </a:lnTo>
                  <a:lnTo>
                    <a:pt x="676" y="940"/>
                  </a:lnTo>
                  <a:lnTo>
                    <a:pt x="720" y="940"/>
                  </a:lnTo>
                  <a:lnTo>
                    <a:pt x="736" y="934"/>
                  </a:lnTo>
                  <a:lnTo>
                    <a:pt x="746" y="930"/>
                  </a:lnTo>
                  <a:lnTo>
                    <a:pt x="754" y="928"/>
                  </a:lnTo>
                  <a:lnTo>
                    <a:pt x="778" y="928"/>
                  </a:lnTo>
                  <a:lnTo>
                    <a:pt x="790" y="936"/>
                  </a:lnTo>
                  <a:lnTo>
                    <a:pt x="826" y="944"/>
                  </a:lnTo>
                  <a:lnTo>
                    <a:pt x="830" y="944"/>
                  </a:lnTo>
                  <a:lnTo>
                    <a:pt x="832" y="948"/>
                  </a:lnTo>
                  <a:lnTo>
                    <a:pt x="842" y="956"/>
                  </a:lnTo>
                  <a:lnTo>
                    <a:pt x="858" y="964"/>
                  </a:lnTo>
                  <a:lnTo>
                    <a:pt x="858" y="966"/>
                  </a:lnTo>
                  <a:lnTo>
                    <a:pt x="892" y="968"/>
                  </a:lnTo>
                  <a:lnTo>
                    <a:pt x="908" y="976"/>
                  </a:lnTo>
                  <a:lnTo>
                    <a:pt x="928" y="980"/>
                  </a:lnTo>
                  <a:lnTo>
                    <a:pt x="946" y="982"/>
                  </a:lnTo>
                  <a:lnTo>
                    <a:pt x="950" y="972"/>
                  </a:lnTo>
                  <a:lnTo>
                    <a:pt x="942" y="956"/>
                  </a:lnTo>
                  <a:lnTo>
                    <a:pt x="940" y="940"/>
                  </a:lnTo>
                  <a:lnTo>
                    <a:pt x="938" y="940"/>
                  </a:lnTo>
                  <a:lnTo>
                    <a:pt x="942" y="936"/>
                  </a:lnTo>
                  <a:lnTo>
                    <a:pt x="952" y="922"/>
                  </a:lnTo>
                  <a:lnTo>
                    <a:pt x="952" y="920"/>
                  </a:lnTo>
                  <a:lnTo>
                    <a:pt x="954" y="920"/>
                  </a:lnTo>
                  <a:lnTo>
                    <a:pt x="964" y="912"/>
                  </a:lnTo>
                  <a:lnTo>
                    <a:pt x="962" y="908"/>
                  </a:lnTo>
                  <a:lnTo>
                    <a:pt x="958" y="892"/>
                  </a:lnTo>
                  <a:lnTo>
                    <a:pt x="956" y="888"/>
                  </a:lnTo>
                  <a:lnTo>
                    <a:pt x="950" y="884"/>
                  </a:lnTo>
                  <a:lnTo>
                    <a:pt x="938" y="872"/>
                  </a:lnTo>
                  <a:lnTo>
                    <a:pt x="922" y="858"/>
                  </a:lnTo>
                  <a:lnTo>
                    <a:pt x="922" y="856"/>
                  </a:lnTo>
                  <a:lnTo>
                    <a:pt x="920" y="856"/>
                  </a:lnTo>
                  <a:lnTo>
                    <a:pt x="922" y="856"/>
                  </a:lnTo>
                  <a:lnTo>
                    <a:pt x="922" y="854"/>
                  </a:lnTo>
                  <a:lnTo>
                    <a:pt x="924" y="838"/>
                  </a:lnTo>
                  <a:lnTo>
                    <a:pt x="924" y="828"/>
                  </a:lnTo>
                  <a:lnTo>
                    <a:pt x="916" y="808"/>
                  </a:lnTo>
                  <a:lnTo>
                    <a:pt x="934" y="804"/>
                  </a:lnTo>
                  <a:lnTo>
                    <a:pt x="944" y="796"/>
                  </a:lnTo>
                  <a:lnTo>
                    <a:pt x="966" y="796"/>
                  </a:lnTo>
                  <a:lnTo>
                    <a:pt x="988" y="792"/>
                  </a:lnTo>
                  <a:lnTo>
                    <a:pt x="990" y="792"/>
                  </a:lnTo>
                  <a:lnTo>
                    <a:pt x="1004" y="794"/>
                  </a:lnTo>
                  <a:lnTo>
                    <a:pt x="1022" y="788"/>
                  </a:lnTo>
                  <a:lnTo>
                    <a:pt x="1042" y="784"/>
                  </a:lnTo>
                  <a:lnTo>
                    <a:pt x="1054" y="780"/>
                  </a:lnTo>
                  <a:lnTo>
                    <a:pt x="1056" y="780"/>
                  </a:lnTo>
                  <a:lnTo>
                    <a:pt x="1090" y="772"/>
                  </a:lnTo>
                  <a:lnTo>
                    <a:pt x="1096" y="768"/>
                  </a:lnTo>
                  <a:lnTo>
                    <a:pt x="1094" y="760"/>
                  </a:lnTo>
                  <a:lnTo>
                    <a:pt x="1088" y="750"/>
                  </a:lnTo>
                  <a:lnTo>
                    <a:pt x="1088" y="748"/>
                  </a:lnTo>
                  <a:lnTo>
                    <a:pt x="1086" y="748"/>
                  </a:lnTo>
                  <a:lnTo>
                    <a:pt x="1088" y="736"/>
                  </a:lnTo>
                  <a:lnTo>
                    <a:pt x="1090" y="734"/>
                  </a:lnTo>
                  <a:lnTo>
                    <a:pt x="1090" y="718"/>
                  </a:lnTo>
                  <a:lnTo>
                    <a:pt x="1086" y="704"/>
                  </a:lnTo>
                  <a:lnTo>
                    <a:pt x="1086" y="702"/>
                  </a:lnTo>
                  <a:lnTo>
                    <a:pt x="1094" y="686"/>
                  </a:lnTo>
                  <a:lnTo>
                    <a:pt x="1100" y="678"/>
                  </a:lnTo>
                  <a:lnTo>
                    <a:pt x="1102" y="676"/>
                  </a:lnTo>
                  <a:lnTo>
                    <a:pt x="1106" y="676"/>
                  </a:lnTo>
                  <a:lnTo>
                    <a:pt x="1126" y="676"/>
                  </a:lnTo>
                  <a:lnTo>
                    <a:pt x="1132" y="676"/>
                  </a:lnTo>
                  <a:lnTo>
                    <a:pt x="1138" y="672"/>
                  </a:lnTo>
                  <a:lnTo>
                    <a:pt x="1170" y="630"/>
                  </a:lnTo>
                  <a:lnTo>
                    <a:pt x="1170" y="628"/>
                  </a:lnTo>
                  <a:lnTo>
                    <a:pt x="1186" y="614"/>
                  </a:lnTo>
                  <a:lnTo>
                    <a:pt x="1188" y="612"/>
                  </a:lnTo>
                  <a:lnTo>
                    <a:pt x="1196" y="610"/>
                  </a:lnTo>
                  <a:lnTo>
                    <a:pt x="1202" y="608"/>
                  </a:lnTo>
                  <a:lnTo>
                    <a:pt x="1206" y="604"/>
                  </a:lnTo>
                  <a:lnTo>
                    <a:pt x="1214" y="596"/>
                  </a:lnTo>
                  <a:lnTo>
                    <a:pt x="1218" y="592"/>
                  </a:lnTo>
                  <a:lnTo>
                    <a:pt x="1246" y="598"/>
                  </a:lnTo>
                  <a:lnTo>
                    <a:pt x="1270" y="588"/>
                  </a:lnTo>
                  <a:lnTo>
                    <a:pt x="1284" y="586"/>
                  </a:lnTo>
                  <a:lnTo>
                    <a:pt x="1296" y="580"/>
                  </a:lnTo>
                  <a:lnTo>
                    <a:pt x="1296" y="562"/>
                  </a:lnTo>
                  <a:lnTo>
                    <a:pt x="1298" y="540"/>
                  </a:lnTo>
                  <a:lnTo>
                    <a:pt x="1298" y="538"/>
                  </a:lnTo>
                  <a:lnTo>
                    <a:pt x="1302" y="532"/>
                  </a:lnTo>
                  <a:lnTo>
                    <a:pt x="1302" y="530"/>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36" name="任意多边形 35"/>
            <p:cNvSpPr/>
            <p:nvPr/>
          </p:nvSpPr>
          <p:spPr>
            <a:xfrm>
              <a:off x="1514555" y="1962118"/>
              <a:ext cx="1453686" cy="1041928"/>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812" h="582">
                  <a:moveTo>
                    <a:pt x="484" y="30"/>
                  </a:moveTo>
                  <a:lnTo>
                    <a:pt x="476" y="36"/>
                  </a:lnTo>
                  <a:lnTo>
                    <a:pt x="480" y="56"/>
                  </a:lnTo>
                  <a:lnTo>
                    <a:pt x="480" y="58"/>
                  </a:lnTo>
                  <a:lnTo>
                    <a:pt x="482" y="58"/>
                  </a:lnTo>
                  <a:lnTo>
                    <a:pt x="480" y="58"/>
                  </a:lnTo>
                  <a:lnTo>
                    <a:pt x="472" y="78"/>
                  </a:lnTo>
                  <a:lnTo>
                    <a:pt x="460" y="82"/>
                  </a:lnTo>
                  <a:lnTo>
                    <a:pt x="458" y="84"/>
                  </a:lnTo>
                  <a:lnTo>
                    <a:pt x="456" y="84"/>
                  </a:lnTo>
                  <a:lnTo>
                    <a:pt x="436" y="74"/>
                  </a:lnTo>
                  <a:lnTo>
                    <a:pt x="396" y="38"/>
                  </a:lnTo>
                  <a:lnTo>
                    <a:pt x="380" y="28"/>
                  </a:lnTo>
                  <a:lnTo>
                    <a:pt x="356" y="20"/>
                  </a:lnTo>
                  <a:lnTo>
                    <a:pt x="356" y="18"/>
                  </a:lnTo>
                  <a:lnTo>
                    <a:pt x="344" y="10"/>
                  </a:lnTo>
                  <a:lnTo>
                    <a:pt x="324" y="4"/>
                  </a:lnTo>
                  <a:lnTo>
                    <a:pt x="314" y="6"/>
                  </a:lnTo>
                  <a:lnTo>
                    <a:pt x="312" y="6"/>
                  </a:lnTo>
                  <a:lnTo>
                    <a:pt x="288" y="4"/>
                  </a:lnTo>
                  <a:lnTo>
                    <a:pt x="286" y="4"/>
                  </a:lnTo>
                  <a:lnTo>
                    <a:pt x="268" y="0"/>
                  </a:lnTo>
                  <a:lnTo>
                    <a:pt x="256" y="0"/>
                  </a:lnTo>
                  <a:lnTo>
                    <a:pt x="248" y="6"/>
                  </a:lnTo>
                  <a:lnTo>
                    <a:pt x="240" y="8"/>
                  </a:lnTo>
                  <a:lnTo>
                    <a:pt x="228" y="10"/>
                  </a:lnTo>
                  <a:lnTo>
                    <a:pt x="212" y="14"/>
                  </a:lnTo>
                  <a:lnTo>
                    <a:pt x="198" y="18"/>
                  </a:lnTo>
                  <a:lnTo>
                    <a:pt x="196" y="20"/>
                  </a:lnTo>
                  <a:lnTo>
                    <a:pt x="180" y="22"/>
                  </a:lnTo>
                  <a:lnTo>
                    <a:pt x="160" y="28"/>
                  </a:lnTo>
                  <a:lnTo>
                    <a:pt x="158" y="28"/>
                  </a:lnTo>
                  <a:lnTo>
                    <a:pt x="144" y="26"/>
                  </a:lnTo>
                  <a:lnTo>
                    <a:pt x="120" y="30"/>
                  </a:lnTo>
                  <a:lnTo>
                    <a:pt x="100" y="30"/>
                  </a:lnTo>
                  <a:lnTo>
                    <a:pt x="92" y="38"/>
                  </a:lnTo>
                  <a:lnTo>
                    <a:pt x="82" y="40"/>
                  </a:lnTo>
                  <a:lnTo>
                    <a:pt x="86" y="50"/>
                  </a:lnTo>
                  <a:lnTo>
                    <a:pt x="86" y="66"/>
                  </a:lnTo>
                  <a:lnTo>
                    <a:pt x="84" y="78"/>
                  </a:lnTo>
                  <a:lnTo>
                    <a:pt x="98" y="90"/>
                  </a:lnTo>
                  <a:lnTo>
                    <a:pt x="110" y="102"/>
                  </a:lnTo>
                  <a:lnTo>
                    <a:pt x="118" y="110"/>
                  </a:lnTo>
                  <a:lnTo>
                    <a:pt x="120" y="114"/>
                  </a:lnTo>
                  <a:lnTo>
                    <a:pt x="120" y="118"/>
                  </a:lnTo>
                  <a:lnTo>
                    <a:pt x="124" y="130"/>
                  </a:lnTo>
                  <a:lnTo>
                    <a:pt x="130" y="142"/>
                  </a:lnTo>
                  <a:lnTo>
                    <a:pt x="128" y="142"/>
                  </a:lnTo>
                  <a:lnTo>
                    <a:pt x="112" y="154"/>
                  </a:lnTo>
                  <a:lnTo>
                    <a:pt x="102" y="166"/>
                  </a:lnTo>
                  <a:lnTo>
                    <a:pt x="104" y="178"/>
                  </a:lnTo>
                  <a:lnTo>
                    <a:pt x="112" y="196"/>
                  </a:lnTo>
                  <a:lnTo>
                    <a:pt x="112" y="198"/>
                  </a:lnTo>
                  <a:lnTo>
                    <a:pt x="112" y="204"/>
                  </a:lnTo>
                  <a:lnTo>
                    <a:pt x="108" y="210"/>
                  </a:lnTo>
                  <a:lnTo>
                    <a:pt x="106" y="214"/>
                  </a:lnTo>
                  <a:lnTo>
                    <a:pt x="102" y="216"/>
                  </a:lnTo>
                  <a:lnTo>
                    <a:pt x="96" y="216"/>
                  </a:lnTo>
                  <a:lnTo>
                    <a:pt x="80" y="214"/>
                  </a:lnTo>
                  <a:lnTo>
                    <a:pt x="60" y="210"/>
                  </a:lnTo>
                  <a:lnTo>
                    <a:pt x="58" y="210"/>
                  </a:lnTo>
                  <a:lnTo>
                    <a:pt x="44" y="202"/>
                  </a:lnTo>
                  <a:lnTo>
                    <a:pt x="20" y="202"/>
                  </a:lnTo>
                  <a:lnTo>
                    <a:pt x="22" y="202"/>
                  </a:lnTo>
                  <a:lnTo>
                    <a:pt x="20" y="242"/>
                  </a:lnTo>
                  <a:lnTo>
                    <a:pt x="18" y="246"/>
                  </a:lnTo>
                  <a:lnTo>
                    <a:pt x="16" y="248"/>
                  </a:lnTo>
                  <a:lnTo>
                    <a:pt x="8" y="250"/>
                  </a:lnTo>
                  <a:lnTo>
                    <a:pt x="6" y="254"/>
                  </a:lnTo>
                  <a:lnTo>
                    <a:pt x="6" y="262"/>
                  </a:lnTo>
                  <a:lnTo>
                    <a:pt x="4" y="262"/>
                  </a:lnTo>
                  <a:lnTo>
                    <a:pt x="4" y="272"/>
                  </a:lnTo>
                  <a:lnTo>
                    <a:pt x="10" y="280"/>
                  </a:lnTo>
                  <a:lnTo>
                    <a:pt x="14" y="284"/>
                  </a:lnTo>
                  <a:lnTo>
                    <a:pt x="18" y="304"/>
                  </a:lnTo>
                  <a:lnTo>
                    <a:pt x="18" y="310"/>
                  </a:lnTo>
                  <a:lnTo>
                    <a:pt x="16" y="322"/>
                  </a:lnTo>
                  <a:lnTo>
                    <a:pt x="10" y="338"/>
                  </a:lnTo>
                  <a:lnTo>
                    <a:pt x="0" y="358"/>
                  </a:lnTo>
                  <a:lnTo>
                    <a:pt x="0" y="362"/>
                  </a:lnTo>
                  <a:lnTo>
                    <a:pt x="0" y="370"/>
                  </a:lnTo>
                  <a:lnTo>
                    <a:pt x="12" y="384"/>
                  </a:lnTo>
                  <a:lnTo>
                    <a:pt x="16" y="394"/>
                  </a:lnTo>
                  <a:lnTo>
                    <a:pt x="26" y="406"/>
                  </a:lnTo>
                  <a:lnTo>
                    <a:pt x="40" y="422"/>
                  </a:lnTo>
                  <a:lnTo>
                    <a:pt x="48" y="430"/>
                  </a:lnTo>
                  <a:lnTo>
                    <a:pt x="52" y="430"/>
                  </a:lnTo>
                  <a:lnTo>
                    <a:pt x="68" y="422"/>
                  </a:lnTo>
                  <a:lnTo>
                    <a:pt x="72" y="418"/>
                  </a:lnTo>
                  <a:lnTo>
                    <a:pt x="76" y="418"/>
                  </a:lnTo>
                  <a:lnTo>
                    <a:pt x="84" y="420"/>
                  </a:lnTo>
                  <a:lnTo>
                    <a:pt x="92" y="424"/>
                  </a:lnTo>
                  <a:lnTo>
                    <a:pt x="92" y="426"/>
                  </a:lnTo>
                  <a:lnTo>
                    <a:pt x="100" y="434"/>
                  </a:lnTo>
                  <a:lnTo>
                    <a:pt x="104" y="444"/>
                  </a:lnTo>
                  <a:lnTo>
                    <a:pt x="108" y="448"/>
                  </a:lnTo>
                  <a:lnTo>
                    <a:pt x="110" y="450"/>
                  </a:lnTo>
                  <a:lnTo>
                    <a:pt x="120" y="458"/>
                  </a:lnTo>
                  <a:lnTo>
                    <a:pt x="126" y="458"/>
                  </a:lnTo>
                  <a:lnTo>
                    <a:pt x="132" y="460"/>
                  </a:lnTo>
                  <a:lnTo>
                    <a:pt x="136" y="464"/>
                  </a:lnTo>
                  <a:lnTo>
                    <a:pt x="144" y="468"/>
                  </a:lnTo>
                  <a:lnTo>
                    <a:pt x="160" y="474"/>
                  </a:lnTo>
                  <a:lnTo>
                    <a:pt x="162" y="474"/>
                  </a:lnTo>
                  <a:lnTo>
                    <a:pt x="186" y="482"/>
                  </a:lnTo>
                  <a:lnTo>
                    <a:pt x="188" y="482"/>
                  </a:lnTo>
                  <a:lnTo>
                    <a:pt x="204" y="490"/>
                  </a:lnTo>
                  <a:lnTo>
                    <a:pt x="232" y="498"/>
                  </a:lnTo>
                  <a:lnTo>
                    <a:pt x="234" y="498"/>
                  </a:lnTo>
                  <a:lnTo>
                    <a:pt x="272" y="500"/>
                  </a:lnTo>
                  <a:lnTo>
                    <a:pt x="288" y="494"/>
                  </a:lnTo>
                  <a:lnTo>
                    <a:pt x="304" y="494"/>
                  </a:lnTo>
                  <a:lnTo>
                    <a:pt x="304" y="496"/>
                  </a:lnTo>
                  <a:lnTo>
                    <a:pt x="316" y="512"/>
                  </a:lnTo>
                  <a:lnTo>
                    <a:pt x="324" y="526"/>
                  </a:lnTo>
                  <a:lnTo>
                    <a:pt x="332" y="532"/>
                  </a:lnTo>
                  <a:lnTo>
                    <a:pt x="340" y="536"/>
                  </a:lnTo>
                  <a:lnTo>
                    <a:pt x="340" y="538"/>
                  </a:lnTo>
                  <a:lnTo>
                    <a:pt x="342" y="538"/>
                  </a:lnTo>
                  <a:lnTo>
                    <a:pt x="348" y="554"/>
                  </a:lnTo>
                  <a:lnTo>
                    <a:pt x="350" y="554"/>
                  </a:lnTo>
                  <a:lnTo>
                    <a:pt x="350" y="556"/>
                  </a:lnTo>
                  <a:lnTo>
                    <a:pt x="354" y="574"/>
                  </a:lnTo>
                  <a:lnTo>
                    <a:pt x="364" y="578"/>
                  </a:lnTo>
                  <a:lnTo>
                    <a:pt x="366" y="578"/>
                  </a:lnTo>
                  <a:lnTo>
                    <a:pt x="376" y="582"/>
                  </a:lnTo>
                  <a:lnTo>
                    <a:pt x="388" y="580"/>
                  </a:lnTo>
                  <a:lnTo>
                    <a:pt x="390" y="568"/>
                  </a:lnTo>
                  <a:lnTo>
                    <a:pt x="392" y="566"/>
                  </a:lnTo>
                  <a:lnTo>
                    <a:pt x="404" y="554"/>
                  </a:lnTo>
                  <a:lnTo>
                    <a:pt x="420" y="558"/>
                  </a:lnTo>
                  <a:lnTo>
                    <a:pt x="428" y="574"/>
                  </a:lnTo>
                  <a:lnTo>
                    <a:pt x="442" y="570"/>
                  </a:lnTo>
                  <a:lnTo>
                    <a:pt x="444" y="554"/>
                  </a:lnTo>
                  <a:lnTo>
                    <a:pt x="444" y="552"/>
                  </a:lnTo>
                  <a:lnTo>
                    <a:pt x="456" y="546"/>
                  </a:lnTo>
                  <a:lnTo>
                    <a:pt x="452" y="524"/>
                  </a:lnTo>
                  <a:lnTo>
                    <a:pt x="452" y="522"/>
                  </a:lnTo>
                  <a:lnTo>
                    <a:pt x="464" y="496"/>
                  </a:lnTo>
                  <a:lnTo>
                    <a:pt x="476" y="492"/>
                  </a:lnTo>
                  <a:lnTo>
                    <a:pt x="472" y="470"/>
                  </a:lnTo>
                  <a:lnTo>
                    <a:pt x="484" y="470"/>
                  </a:lnTo>
                  <a:lnTo>
                    <a:pt x="484" y="458"/>
                  </a:lnTo>
                  <a:lnTo>
                    <a:pt x="476" y="438"/>
                  </a:lnTo>
                  <a:lnTo>
                    <a:pt x="476" y="436"/>
                  </a:lnTo>
                  <a:lnTo>
                    <a:pt x="478" y="420"/>
                  </a:lnTo>
                  <a:lnTo>
                    <a:pt x="478" y="418"/>
                  </a:lnTo>
                  <a:lnTo>
                    <a:pt x="480" y="418"/>
                  </a:lnTo>
                  <a:lnTo>
                    <a:pt x="488" y="406"/>
                  </a:lnTo>
                  <a:lnTo>
                    <a:pt x="490" y="406"/>
                  </a:lnTo>
                  <a:lnTo>
                    <a:pt x="492" y="406"/>
                  </a:lnTo>
                  <a:lnTo>
                    <a:pt x="514" y="410"/>
                  </a:lnTo>
                  <a:lnTo>
                    <a:pt x="532" y="414"/>
                  </a:lnTo>
                  <a:lnTo>
                    <a:pt x="548" y="410"/>
                  </a:lnTo>
                  <a:lnTo>
                    <a:pt x="556" y="426"/>
                  </a:lnTo>
                  <a:lnTo>
                    <a:pt x="556" y="428"/>
                  </a:lnTo>
                  <a:lnTo>
                    <a:pt x="556" y="440"/>
                  </a:lnTo>
                  <a:lnTo>
                    <a:pt x="560" y="452"/>
                  </a:lnTo>
                  <a:lnTo>
                    <a:pt x="562" y="458"/>
                  </a:lnTo>
                  <a:lnTo>
                    <a:pt x="568" y="462"/>
                  </a:lnTo>
                  <a:lnTo>
                    <a:pt x="578" y="464"/>
                  </a:lnTo>
                  <a:lnTo>
                    <a:pt x="580" y="468"/>
                  </a:lnTo>
                  <a:lnTo>
                    <a:pt x="580" y="470"/>
                  </a:lnTo>
                  <a:lnTo>
                    <a:pt x="584" y="478"/>
                  </a:lnTo>
                  <a:lnTo>
                    <a:pt x="590" y="486"/>
                  </a:lnTo>
                  <a:lnTo>
                    <a:pt x="598" y="498"/>
                  </a:lnTo>
                  <a:lnTo>
                    <a:pt x="602" y="506"/>
                  </a:lnTo>
                  <a:lnTo>
                    <a:pt x="610" y="506"/>
                  </a:lnTo>
                  <a:lnTo>
                    <a:pt x="624" y="494"/>
                  </a:lnTo>
                  <a:lnTo>
                    <a:pt x="632" y="512"/>
                  </a:lnTo>
                  <a:lnTo>
                    <a:pt x="650" y="518"/>
                  </a:lnTo>
                  <a:lnTo>
                    <a:pt x="652" y="518"/>
                  </a:lnTo>
                  <a:lnTo>
                    <a:pt x="660" y="534"/>
                  </a:lnTo>
                  <a:lnTo>
                    <a:pt x="664" y="538"/>
                  </a:lnTo>
                  <a:lnTo>
                    <a:pt x="664" y="522"/>
                  </a:lnTo>
                  <a:lnTo>
                    <a:pt x="664" y="518"/>
                  </a:lnTo>
                  <a:lnTo>
                    <a:pt x="700" y="518"/>
                  </a:lnTo>
                  <a:lnTo>
                    <a:pt x="700" y="514"/>
                  </a:lnTo>
                  <a:lnTo>
                    <a:pt x="702" y="512"/>
                  </a:lnTo>
                  <a:lnTo>
                    <a:pt x="700" y="508"/>
                  </a:lnTo>
                  <a:lnTo>
                    <a:pt x="698" y="500"/>
                  </a:lnTo>
                  <a:lnTo>
                    <a:pt x="696" y="494"/>
                  </a:lnTo>
                  <a:lnTo>
                    <a:pt x="696" y="486"/>
                  </a:lnTo>
                  <a:lnTo>
                    <a:pt x="698" y="480"/>
                  </a:lnTo>
                  <a:lnTo>
                    <a:pt x="702" y="478"/>
                  </a:lnTo>
                  <a:lnTo>
                    <a:pt x="706" y="478"/>
                  </a:lnTo>
                  <a:lnTo>
                    <a:pt x="720" y="482"/>
                  </a:lnTo>
                  <a:lnTo>
                    <a:pt x="722" y="472"/>
                  </a:lnTo>
                  <a:lnTo>
                    <a:pt x="696" y="460"/>
                  </a:lnTo>
                  <a:lnTo>
                    <a:pt x="694" y="460"/>
                  </a:lnTo>
                  <a:lnTo>
                    <a:pt x="692" y="458"/>
                  </a:lnTo>
                  <a:lnTo>
                    <a:pt x="688" y="426"/>
                  </a:lnTo>
                  <a:lnTo>
                    <a:pt x="690" y="406"/>
                  </a:lnTo>
                  <a:lnTo>
                    <a:pt x="690" y="402"/>
                  </a:lnTo>
                  <a:lnTo>
                    <a:pt x="734" y="406"/>
                  </a:lnTo>
                  <a:lnTo>
                    <a:pt x="744" y="396"/>
                  </a:lnTo>
                  <a:lnTo>
                    <a:pt x="746" y="392"/>
                  </a:lnTo>
                  <a:lnTo>
                    <a:pt x="744" y="388"/>
                  </a:lnTo>
                  <a:lnTo>
                    <a:pt x="732" y="382"/>
                  </a:lnTo>
                  <a:lnTo>
                    <a:pt x="730" y="378"/>
                  </a:lnTo>
                  <a:lnTo>
                    <a:pt x="728" y="374"/>
                  </a:lnTo>
                  <a:lnTo>
                    <a:pt x="730" y="372"/>
                  </a:lnTo>
                  <a:lnTo>
                    <a:pt x="732" y="368"/>
                  </a:lnTo>
                  <a:lnTo>
                    <a:pt x="752" y="350"/>
                  </a:lnTo>
                  <a:lnTo>
                    <a:pt x="772" y="348"/>
                  </a:lnTo>
                  <a:lnTo>
                    <a:pt x="782" y="330"/>
                  </a:lnTo>
                  <a:lnTo>
                    <a:pt x="782" y="314"/>
                  </a:lnTo>
                  <a:lnTo>
                    <a:pt x="796" y="310"/>
                  </a:lnTo>
                  <a:lnTo>
                    <a:pt x="804" y="290"/>
                  </a:lnTo>
                  <a:lnTo>
                    <a:pt x="812" y="276"/>
                  </a:lnTo>
                  <a:lnTo>
                    <a:pt x="800" y="256"/>
                  </a:lnTo>
                  <a:lnTo>
                    <a:pt x="800" y="254"/>
                  </a:lnTo>
                  <a:lnTo>
                    <a:pt x="792" y="228"/>
                  </a:lnTo>
                  <a:lnTo>
                    <a:pt x="792" y="226"/>
                  </a:lnTo>
                  <a:lnTo>
                    <a:pt x="788" y="198"/>
                  </a:lnTo>
                  <a:lnTo>
                    <a:pt x="778" y="182"/>
                  </a:lnTo>
                  <a:lnTo>
                    <a:pt x="764" y="168"/>
                  </a:lnTo>
                  <a:lnTo>
                    <a:pt x="764" y="166"/>
                  </a:lnTo>
                  <a:lnTo>
                    <a:pt x="762" y="150"/>
                  </a:lnTo>
                  <a:lnTo>
                    <a:pt x="736" y="158"/>
                  </a:lnTo>
                  <a:lnTo>
                    <a:pt x="724" y="144"/>
                  </a:lnTo>
                  <a:lnTo>
                    <a:pt x="688" y="118"/>
                  </a:lnTo>
                  <a:lnTo>
                    <a:pt x="686" y="118"/>
                  </a:lnTo>
                  <a:lnTo>
                    <a:pt x="672" y="100"/>
                  </a:lnTo>
                  <a:lnTo>
                    <a:pt x="664" y="94"/>
                  </a:lnTo>
                  <a:lnTo>
                    <a:pt x="658" y="102"/>
                  </a:lnTo>
                  <a:lnTo>
                    <a:pt x="658" y="104"/>
                  </a:lnTo>
                  <a:lnTo>
                    <a:pt x="658" y="106"/>
                  </a:lnTo>
                  <a:lnTo>
                    <a:pt x="656" y="106"/>
                  </a:lnTo>
                  <a:lnTo>
                    <a:pt x="644" y="106"/>
                  </a:lnTo>
                  <a:lnTo>
                    <a:pt x="642" y="106"/>
                  </a:lnTo>
                  <a:lnTo>
                    <a:pt x="616" y="78"/>
                  </a:lnTo>
                  <a:lnTo>
                    <a:pt x="606" y="72"/>
                  </a:lnTo>
                  <a:lnTo>
                    <a:pt x="596" y="62"/>
                  </a:lnTo>
                  <a:lnTo>
                    <a:pt x="584" y="54"/>
                  </a:lnTo>
                  <a:lnTo>
                    <a:pt x="584" y="52"/>
                  </a:lnTo>
                  <a:lnTo>
                    <a:pt x="570" y="44"/>
                  </a:lnTo>
                  <a:lnTo>
                    <a:pt x="562" y="50"/>
                  </a:lnTo>
                  <a:lnTo>
                    <a:pt x="560" y="52"/>
                  </a:lnTo>
                  <a:lnTo>
                    <a:pt x="552" y="50"/>
                  </a:lnTo>
                  <a:lnTo>
                    <a:pt x="544" y="54"/>
                  </a:lnTo>
                  <a:lnTo>
                    <a:pt x="542" y="56"/>
                  </a:lnTo>
                  <a:lnTo>
                    <a:pt x="530" y="58"/>
                  </a:lnTo>
                  <a:lnTo>
                    <a:pt x="484" y="30"/>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37" name="任意多边形 36"/>
            <p:cNvSpPr/>
            <p:nvPr/>
          </p:nvSpPr>
          <p:spPr>
            <a:xfrm>
              <a:off x="2348813" y="2692542"/>
              <a:ext cx="1256758" cy="1102796"/>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702" h="616">
                  <a:moveTo>
                    <a:pt x="66" y="14"/>
                  </a:moveTo>
                  <a:lnTo>
                    <a:pt x="46" y="10"/>
                  </a:lnTo>
                  <a:lnTo>
                    <a:pt x="28" y="6"/>
                  </a:lnTo>
                  <a:lnTo>
                    <a:pt x="22" y="14"/>
                  </a:lnTo>
                  <a:lnTo>
                    <a:pt x="20" y="28"/>
                  </a:lnTo>
                  <a:lnTo>
                    <a:pt x="26" y="50"/>
                  </a:lnTo>
                  <a:lnTo>
                    <a:pt x="26" y="66"/>
                  </a:lnTo>
                  <a:lnTo>
                    <a:pt x="26" y="70"/>
                  </a:lnTo>
                  <a:lnTo>
                    <a:pt x="18" y="70"/>
                  </a:lnTo>
                  <a:lnTo>
                    <a:pt x="22" y="90"/>
                  </a:lnTo>
                  <a:lnTo>
                    <a:pt x="6" y="94"/>
                  </a:lnTo>
                  <a:lnTo>
                    <a:pt x="0" y="106"/>
                  </a:lnTo>
                  <a:lnTo>
                    <a:pt x="8" y="114"/>
                  </a:lnTo>
                  <a:lnTo>
                    <a:pt x="10" y="114"/>
                  </a:lnTo>
                  <a:lnTo>
                    <a:pt x="38" y="136"/>
                  </a:lnTo>
                  <a:lnTo>
                    <a:pt x="38" y="138"/>
                  </a:lnTo>
                  <a:lnTo>
                    <a:pt x="42" y="158"/>
                  </a:lnTo>
                  <a:lnTo>
                    <a:pt x="56" y="178"/>
                  </a:lnTo>
                  <a:lnTo>
                    <a:pt x="62" y="184"/>
                  </a:lnTo>
                  <a:lnTo>
                    <a:pt x="70" y="194"/>
                  </a:lnTo>
                  <a:lnTo>
                    <a:pt x="72" y="194"/>
                  </a:lnTo>
                  <a:lnTo>
                    <a:pt x="70" y="196"/>
                  </a:lnTo>
                  <a:lnTo>
                    <a:pt x="70" y="214"/>
                  </a:lnTo>
                  <a:lnTo>
                    <a:pt x="74" y="226"/>
                  </a:lnTo>
                  <a:lnTo>
                    <a:pt x="74" y="244"/>
                  </a:lnTo>
                  <a:lnTo>
                    <a:pt x="82" y="258"/>
                  </a:lnTo>
                  <a:lnTo>
                    <a:pt x="84" y="266"/>
                  </a:lnTo>
                  <a:lnTo>
                    <a:pt x="86" y="274"/>
                  </a:lnTo>
                  <a:lnTo>
                    <a:pt x="90" y="286"/>
                  </a:lnTo>
                  <a:lnTo>
                    <a:pt x="92" y="302"/>
                  </a:lnTo>
                  <a:lnTo>
                    <a:pt x="90" y="314"/>
                  </a:lnTo>
                  <a:lnTo>
                    <a:pt x="88" y="320"/>
                  </a:lnTo>
                  <a:lnTo>
                    <a:pt x="90" y="326"/>
                  </a:lnTo>
                  <a:lnTo>
                    <a:pt x="94" y="336"/>
                  </a:lnTo>
                  <a:lnTo>
                    <a:pt x="98" y="346"/>
                  </a:lnTo>
                  <a:lnTo>
                    <a:pt x="100" y="346"/>
                  </a:lnTo>
                  <a:lnTo>
                    <a:pt x="100" y="348"/>
                  </a:lnTo>
                  <a:lnTo>
                    <a:pt x="100" y="350"/>
                  </a:lnTo>
                  <a:lnTo>
                    <a:pt x="86" y="378"/>
                  </a:lnTo>
                  <a:lnTo>
                    <a:pt x="90" y="386"/>
                  </a:lnTo>
                  <a:lnTo>
                    <a:pt x="90" y="392"/>
                  </a:lnTo>
                  <a:lnTo>
                    <a:pt x="86" y="418"/>
                  </a:lnTo>
                  <a:lnTo>
                    <a:pt x="86" y="428"/>
                  </a:lnTo>
                  <a:lnTo>
                    <a:pt x="88" y="432"/>
                  </a:lnTo>
                  <a:lnTo>
                    <a:pt x="90" y="434"/>
                  </a:lnTo>
                  <a:lnTo>
                    <a:pt x="94" y="436"/>
                  </a:lnTo>
                  <a:lnTo>
                    <a:pt x="102" y="442"/>
                  </a:lnTo>
                  <a:lnTo>
                    <a:pt x="104" y="448"/>
                  </a:lnTo>
                  <a:lnTo>
                    <a:pt x="102" y="462"/>
                  </a:lnTo>
                  <a:lnTo>
                    <a:pt x="106" y="462"/>
                  </a:lnTo>
                  <a:lnTo>
                    <a:pt x="108" y="464"/>
                  </a:lnTo>
                  <a:lnTo>
                    <a:pt x="110" y="462"/>
                  </a:lnTo>
                  <a:lnTo>
                    <a:pt x="114" y="458"/>
                  </a:lnTo>
                  <a:lnTo>
                    <a:pt x="116" y="452"/>
                  </a:lnTo>
                  <a:lnTo>
                    <a:pt x="118" y="450"/>
                  </a:lnTo>
                  <a:lnTo>
                    <a:pt x="118" y="448"/>
                  </a:lnTo>
                  <a:lnTo>
                    <a:pt x="122" y="444"/>
                  </a:lnTo>
                  <a:lnTo>
                    <a:pt x="126" y="440"/>
                  </a:lnTo>
                  <a:lnTo>
                    <a:pt x="126" y="434"/>
                  </a:lnTo>
                  <a:lnTo>
                    <a:pt x="124" y="426"/>
                  </a:lnTo>
                  <a:lnTo>
                    <a:pt x="122" y="422"/>
                  </a:lnTo>
                  <a:lnTo>
                    <a:pt x="126" y="420"/>
                  </a:lnTo>
                  <a:lnTo>
                    <a:pt x="136" y="418"/>
                  </a:lnTo>
                  <a:lnTo>
                    <a:pt x="142" y="418"/>
                  </a:lnTo>
                  <a:lnTo>
                    <a:pt x="146" y="420"/>
                  </a:lnTo>
                  <a:lnTo>
                    <a:pt x="150" y="424"/>
                  </a:lnTo>
                  <a:lnTo>
                    <a:pt x="156" y="440"/>
                  </a:lnTo>
                  <a:lnTo>
                    <a:pt x="156" y="442"/>
                  </a:lnTo>
                  <a:lnTo>
                    <a:pt x="158" y="468"/>
                  </a:lnTo>
                  <a:lnTo>
                    <a:pt x="170" y="474"/>
                  </a:lnTo>
                  <a:lnTo>
                    <a:pt x="178" y="478"/>
                  </a:lnTo>
                  <a:lnTo>
                    <a:pt x="184" y="472"/>
                  </a:lnTo>
                  <a:lnTo>
                    <a:pt x="190" y="466"/>
                  </a:lnTo>
                  <a:lnTo>
                    <a:pt x="194" y="466"/>
                  </a:lnTo>
                  <a:lnTo>
                    <a:pt x="200" y="470"/>
                  </a:lnTo>
                  <a:lnTo>
                    <a:pt x="204" y="478"/>
                  </a:lnTo>
                  <a:lnTo>
                    <a:pt x="206" y="498"/>
                  </a:lnTo>
                  <a:lnTo>
                    <a:pt x="208" y="502"/>
                  </a:lnTo>
                  <a:lnTo>
                    <a:pt x="230" y="548"/>
                  </a:lnTo>
                  <a:lnTo>
                    <a:pt x="238" y="556"/>
                  </a:lnTo>
                  <a:lnTo>
                    <a:pt x="238" y="558"/>
                  </a:lnTo>
                  <a:lnTo>
                    <a:pt x="242" y="578"/>
                  </a:lnTo>
                  <a:lnTo>
                    <a:pt x="244" y="596"/>
                  </a:lnTo>
                  <a:lnTo>
                    <a:pt x="246" y="598"/>
                  </a:lnTo>
                  <a:lnTo>
                    <a:pt x="254" y="588"/>
                  </a:lnTo>
                  <a:lnTo>
                    <a:pt x="256" y="586"/>
                  </a:lnTo>
                  <a:lnTo>
                    <a:pt x="258" y="586"/>
                  </a:lnTo>
                  <a:lnTo>
                    <a:pt x="262" y="588"/>
                  </a:lnTo>
                  <a:lnTo>
                    <a:pt x="262" y="592"/>
                  </a:lnTo>
                  <a:lnTo>
                    <a:pt x="262" y="598"/>
                  </a:lnTo>
                  <a:lnTo>
                    <a:pt x="262" y="612"/>
                  </a:lnTo>
                  <a:lnTo>
                    <a:pt x="262" y="616"/>
                  </a:lnTo>
                  <a:lnTo>
                    <a:pt x="268" y="616"/>
                  </a:lnTo>
                  <a:lnTo>
                    <a:pt x="270" y="614"/>
                  </a:lnTo>
                  <a:lnTo>
                    <a:pt x="278" y="602"/>
                  </a:lnTo>
                  <a:lnTo>
                    <a:pt x="288" y="594"/>
                  </a:lnTo>
                  <a:lnTo>
                    <a:pt x="296" y="588"/>
                  </a:lnTo>
                  <a:lnTo>
                    <a:pt x="306" y="586"/>
                  </a:lnTo>
                  <a:lnTo>
                    <a:pt x="322" y="590"/>
                  </a:lnTo>
                  <a:lnTo>
                    <a:pt x="328" y="588"/>
                  </a:lnTo>
                  <a:lnTo>
                    <a:pt x="336" y="576"/>
                  </a:lnTo>
                  <a:lnTo>
                    <a:pt x="334" y="558"/>
                  </a:lnTo>
                  <a:lnTo>
                    <a:pt x="330" y="546"/>
                  </a:lnTo>
                  <a:lnTo>
                    <a:pt x="328" y="540"/>
                  </a:lnTo>
                  <a:lnTo>
                    <a:pt x="328" y="536"/>
                  </a:lnTo>
                  <a:lnTo>
                    <a:pt x="330" y="522"/>
                  </a:lnTo>
                  <a:lnTo>
                    <a:pt x="330" y="520"/>
                  </a:lnTo>
                  <a:lnTo>
                    <a:pt x="332" y="518"/>
                  </a:lnTo>
                  <a:lnTo>
                    <a:pt x="346" y="510"/>
                  </a:lnTo>
                  <a:lnTo>
                    <a:pt x="348" y="510"/>
                  </a:lnTo>
                  <a:lnTo>
                    <a:pt x="358" y="502"/>
                  </a:lnTo>
                  <a:lnTo>
                    <a:pt x="372" y="484"/>
                  </a:lnTo>
                  <a:lnTo>
                    <a:pt x="374" y="470"/>
                  </a:lnTo>
                  <a:lnTo>
                    <a:pt x="358" y="436"/>
                  </a:lnTo>
                  <a:lnTo>
                    <a:pt x="390" y="450"/>
                  </a:lnTo>
                  <a:lnTo>
                    <a:pt x="390" y="438"/>
                  </a:lnTo>
                  <a:lnTo>
                    <a:pt x="390" y="436"/>
                  </a:lnTo>
                  <a:lnTo>
                    <a:pt x="402" y="426"/>
                  </a:lnTo>
                  <a:lnTo>
                    <a:pt x="426" y="420"/>
                  </a:lnTo>
                  <a:lnTo>
                    <a:pt x="428" y="420"/>
                  </a:lnTo>
                  <a:lnTo>
                    <a:pt x="442" y="450"/>
                  </a:lnTo>
                  <a:lnTo>
                    <a:pt x="440" y="462"/>
                  </a:lnTo>
                  <a:lnTo>
                    <a:pt x="442" y="472"/>
                  </a:lnTo>
                  <a:lnTo>
                    <a:pt x="444" y="478"/>
                  </a:lnTo>
                  <a:lnTo>
                    <a:pt x="448" y="480"/>
                  </a:lnTo>
                  <a:lnTo>
                    <a:pt x="454" y="478"/>
                  </a:lnTo>
                  <a:lnTo>
                    <a:pt x="458" y="474"/>
                  </a:lnTo>
                  <a:lnTo>
                    <a:pt x="458" y="472"/>
                  </a:lnTo>
                  <a:lnTo>
                    <a:pt x="460" y="472"/>
                  </a:lnTo>
                  <a:lnTo>
                    <a:pt x="478" y="466"/>
                  </a:lnTo>
                  <a:lnTo>
                    <a:pt x="480" y="466"/>
                  </a:lnTo>
                  <a:lnTo>
                    <a:pt x="492" y="468"/>
                  </a:lnTo>
                  <a:lnTo>
                    <a:pt x="496" y="470"/>
                  </a:lnTo>
                  <a:lnTo>
                    <a:pt x="498" y="472"/>
                  </a:lnTo>
                  <a:lnTo>
                    <a:pt x="498" y="494"/>
                  </a:lnTo>
                  <a:lnTo>
                    <a:pt x="502" y="496"/>
                  </a:lnTo>
                  <a:lnTo>
                    <a:pt x="510" y="498"/>
                  </a:lnTo>
                  <a:lnTo>
                    <a:pt x="522" y="498"/>
                  </a:lnTo>
                  <a:lnTo>
                    <a:pt x="542" y="492"/>
                  </a:lnTo>
                  <a:lnTo>
                    <a:pt x="554" y="482"/>
                  </a:lnTo>
                  <a:lnTo>
                    <a:pt x="556" y="472"/>
                  </a:lnTo>
                  <a:lnTo>
                    <a:pt x="550" y="466"/>
                  </a:lnTo>
                  <a:lnTo>
                    <a:pt x="530" y="458"/>
                  </a:lnTo>
                  <a:lnTo>
                    <a:pt x="528" y="458"/>
                  </a:lnTo>
                  <a:lnTo>
                    <a:pt x="504" y="434"/>
                  </a:lnTo>
                  <a:lnTo>
                    <a:pt x="506" y="432"/>
                  </a:lnTo>
                  <a:lnTo>
                    <a:pt x="518" y="422"/>
                  </a:lnTo>
                  <a:lnTo>
                    <a:pt x="518" y="420"/>
                  </a:lnTo>
                  <a:lnTo>
                    <a:pt x="530" y="416"/>
                  </a:lnTo>
                  <a:lnTo>
                    <a:pt x="534" y="416"/>
                  </a:lnTo>
                  <a:lnTo>
                    <a:pt x="550" y="418"/>
                  </a:lnTo>
                  <a:lnTo>
                    <a:pt x="550" y="420"/>
                  </a:lnTo>
                  <a:lnTo>
                    <a:pt x="550" y="414"/>
                  </a:lnTo>
                  <a:lnTo>
                    <a:pt x="544" y="402"/>
                  </a:lnTo>
                  <a:lnTo>
                    <a:pt x="532" y="396"/>
                  </a:lnTo>
                  <a:lnTo>
                    <a:pt x="518" y="374"/>
                  </a:lnTo>
                  <a:lnTo>
                    <a:pt x="516" y="372"/>
                  </a:lnTo>
                  <a:lnTo>
                    <a:pt x="510" y="346"/>
                  </a:lnTo>
                  <a:lnTo>
                    <a:pt x="510" y="326"/>
                  </a:lnTo>
                  <a:lnTo>
                    <a:pt x="522" y="314"/>
                  </a:lnTo>
                  <a:lnTo>
                    <a:pt x="542" y="314"/>
                  </a:lnTo>
                  <a:lnTo>
                    <a:pt x="586" y="318"/>
                  </a:lnTo>
                  <a:lnTo>
                    <a:pt x="606" y="288"/>
                  </a:lnTo>
                  <a:lnTo>
                    <a:pt x="606" y="286"/>
                  </a:lnTo>
                  <a:lnTo>
                    <a:pt x="608" y="286"/>
                  </a:lnTo>
                  <a:lnTo>
                    <a:pt x="626" y="278"/>
                  </a:lnTo>
                  <a:lnTo>
                    <a:pt x="634" y="260"/>
                  </a:lnTo>
                  <a:lnTo>
                    <a:pt x="634" y="258"/>
                  </a:lnTo>
                  <a:lnTo>
                    <a:pt x="654" y="242"/>
                  </a:lnTo>
                  <a:lnTo>
                    <a:pt x="664" y="224"/>
                  </a:lnTo>
                  <a:lnTo>
                    <a:pt x="666" y="224"/>
                  </a:lnTo>
                  <a:lnTo>
                    <a:pt x="666" y="222"/>
                  </a:lnTo>
                  <a:lnTo>
                    <a:pt x="674" y="214"/>
                  </a:lnTo>
                  <a:lnTo>
                    <a:pt x="682" y="198"/>
                  </a:lnTo>
                  <a:lnTo>
                    <a:pt x="686" y="174"/>
                  </a:lnTo>
                  <a:lnTo>
                    <a:pt x="686" y="172"/>
                  </a:lnTo>
                  <a:lnTo>
                    <a:pt x="686" y="170"/>
                  </a:lnTo>
                  <a:lnTo>
                    <a:pt x="700" y="162"/>
                  </a:lnTo>
                  <a:lnTo>
                    <a:pt x="702" y="158"/>
                  </a:lnTo>
                  <a:lnTo>
                    <a:pt x="684" y="156"/>
                  </a:lnTo>
                  <a:lnTo>
                    <a:pt x="652" y="158"/>
                  </a:lnTo>
                  <a:lnTo>
                    <a:pt x="650" y="156"/>
                  </a:lnTo>
                  <a:lnTo>
                    <a:pt x="638" y="146"/>
                  </a:lnTo>
                  <a:lnTo>
                    <a:pt x="630" y="136"/>
                  </a:lnTo>
                  <a:lnTo>
                    <a:pt x="630" y="138"/>
                  </a:lnTo>
                  <a:lnTo>
                    <a:pt x="628" y="138"/>
                  </a:lnTo>
                  <a:lnTo>
                    <a:pt x="624" y="142"/>
                  </a:lnTo>
                  <a:lnTo>
                    <a:pt x="618" y="142"/>
                  </a:lnTo>
                  <a:lnTo>
                    <a:pt x="614" y="144"/>
                  </a:lnTo>
                  <a:lnTo>
                    <a:pt x="612" y="146"/>
                  </a:lnTo>
                  <a:lnTo>
                    <a:pt x="608" y="146"/>
                  </a:lnTo>
                  <a:lnTo>
                    <a:pt x="606" y="144"/>
                  </a:lnTo>
                  <a:lnTo>
                    <a:pt x="604" y="138"/>
                  </a:lnTo>
                  <a:lnTo>
                    <a:pt x="602" y="132"/>
                  </a:lnTo>
                  <a:lnTo>
                    <a:pt x="598" y="126"/>
                  </a:lnTo>
                  <a:lnTo>
                    <a:pt x="596" y="126"/>
                  </a:lnTo>
                  <a:lnTo>
                    <a:pt x="592" y="114"/>
                  </a:lnTo>
                  <a:lnTo>
                    <a:pt x="588" y="114"/>
                  </a:lnTo>
                  <a:lnTo>
                    <a:pt x="576" y="122"/>
                  </a:lnTo>
                  <a:lnTo>
                    <a:pt x="576" y="124"/>
                  </a:lnTo>
                  <a:lnTo>
                    <a:pt x="574" y="124"/>
                  </a:lnTo>
                  <a:lnTo>
                    <a:pt x="546" y="130"/>
                  </a:lnTo>
                  <a:lnTo>
                    <a:pt x="544" y="128"/>
                  </a:lnTo>
                  <a:lnTo>
                    <a:pt x="526" y="116"/>
                  </a:lnTo>
                  <a:lnTo>
                    <a:pt x="524" y="114"/>
                  </a:lnTo>
                  <a:lnTo>
                    <a:pt x="518" y="104"/>
                  </a:lnTo>
                  <a:lnTo>
                    <a:pt x="506" y="118"/>
                  </a:lnTo>
                  <a:lnTo>
                    <a:pt x="498" y="126"/>
                  </a:lnTo>
                  <a:lnTo>
                    <a:pt x="492" y="130"/>
                  </a:lnTo>
                  <a:lnTo>
                    <a:pt x="488" y="132"/>
                  </a:lnTo>
                  <a:lnTo>
                    <a:pt x="484" y="130"/>
                  </a:lnTo>
                  <a:lnTo>
                    <a:pt x="466" y="120"/>
                  </a:lnTo>
                  <a:lnTo>
                    <a:pt x="452" y="118"/>
                  </a:lnTo>
                  <a:lnTo>
                    <a:pt x="450" y="120"/>
                  </a:lnTo>
                  <a:lnTo>
                    <a:pt x="438" y="110"/>
                  </a:lnTo>
                  <a:lnTo>
                    <a:pt x="436" y="110"/>
                  </a:lnTo>
                  <a:lnTo>
                    <a:pt x="442" y="88"/>
                  </a:lnTo>
                  <a:lnTo>
                    <a:pt x="442" y="80"/>
                  </a:lnTo>
                  <a:lnTo>
                    <a:pt x="434" y="78"/>
                  </a:lnTo>
                  <a:lnTo>
                    <a:pt x="416" y="58"/>
                  </a:lnTo>
                  <a:lnTo>
                    <a:pt x="418" y="46"/>
                  </a:lnTo>
                  <a:lnTo>
                    <a:pt x="376" y="42"/>
                  </a:lnTo>
                  <a:lnTo>
                    <a:pt x="360" y="32"/>
                  </a:lnTo>
                  <a:lnTo>
                    <a:pt x="354" y="28"/>
                  </a:lnTo>
                  <a:lnTo>
                    <a:pt x="350" y="18"/>
                  </a:lnTo>
                  <a:lnTo>
                    <a:pt x="348" y="12"/>
                  </a:lnTo>
                  <a:lnTo>
                    <a:pt x="344" y="0"/>
                  </a:lnTo>
                  <a:lnTo>
                    <a:pt x="338" y="0"/>
                  </a:lnTo>
                  <a:lnTo>
                    <a:pt x="326" y="10"/>
                  </a:lnTo>
                  <a:lnTo>
                    <a:pt x="310" y="30"/>
                  </a:lnTo>
                  <a:lnTo>
                    <a:pt x="314" y="42"/>
                  </a:lnTo>
                  <a:lnTo>
                    <a:pt x="318" y="60"/>
                  </a:lnTo>
                  <a:lnTo>
                    <a:pt x="318" y="62"/>
                  </a:lnTo>
                  <a:lnTo>
                    <a:pt x="320" y="62"/>
                  </a:lnTo>
                  <a:lnTo>
                    <a:pt x="318" y="62"/>
                  </a:lnTo>
                  <a:lnTo>
                    <a:pt x="318" y="66"/>
                  </a:lnTo>
                  <a:lnTo>
                    <a:pt x="314" y="68"/>
                  </a:lnTo>
                  <a:lnTo>
                    <a:pt x="306" y="70"/>
                  </a:lnTo>
                  <a:lnTo>
                    <a:pt x="290" y="70"/>
                  </a:lnTo>
                  <a:lnTo>
                    <a:pt x="280" y="66"/>
                  </a:lnTo>
                  <a:lnTo>
                    <a:pt x="268" y="70"/>
                  </a:lnTo>
                  <a:lnTo>
                    <a:pt x="266" y="70"/>
                  </a:lnTo>
                  <a:lnTo>
                    <a:pt x="264" y="70"/>
                  </a:lnTo>
                  <a:lnTo>
                    <a:pt x="262" y="82"/>
                  </a:lnTo>
                  <a:lnTo>
                    <a:pt x="262" y="86"/>
                  </a:lnTo>
                  <a:lnTo>
                    <a:pt x="258" y="86"/>
                  </a:lnTo>
                  <a:lnTo>
                    <a:pt x="238" y="78"/>
                  </a:lnTo>
                  <a:lnTo>
                    <a:pt x="240" y="88"/>
                  </a:lnTo>
                  <a:lnTo>
                    <a:pt x="242" y="96"/>
                  </a:lnTo>
                  <a:lnTo>
                    <a:pt x="246" y="104"/>
                  </a:lnTo>
                  <a:lnTo>
                    <a:pt x="244" y="110"/>
                  </a:lnTo>
                  <a:lnTo>
                    <a:pt x="242" y="116"/>
                  </a:lnTo>
                  <a:lnTo>
                    <a:pt x="234" y="118"/>
                  </a:lnTo>
                  <a:lnTo>
                    <a:pt x="222" y="118"/>
                  </a:lnTo>
                  <a:lnTo>
                    <a:pt x="208" y="118"/>
                  </a:lnTo>
                  <a:lnTo>
                    <a:pt x="206" y="142"/>
                  </a:lnTo>
                  <a:lnTo>
                    <a:pt x="190" y="134"/>
                  </a:lnTo>
                  <a:lnTo>
                    <a:pt x="188" y="134"/>
                  </a:lnTo>
                  <a:lnTo>
                    <a:pt x="178" y="118"/>
                  </a:lnTo>
                  <a:lnTo>
                    <a:pt x="160" y="110"/>
                  </a:lnTo>
                  <a:lnTo>
                    <a:pt x="154" y="100"/>
                  </a:lnTo>
                  <a:lnTo>
                    <a:pt x="148" y="106"/>
                  </a:lnTo>
                  <a:lnTo>
                    <a:pt x="146" y="106"/>
                  </a:lnTo>
                  <a:lnTo>
                    <a:pt x="134" y="108"/>
                  </a:lnTo>
                  <a:lnTo>
                    <a:pt x="132" y="108"/>
                  </a:lnTo>
                  <a:lnTo>
                    <a:pt x="126" y="94"/>
                  </a:lnTo>
                  <a:lnTo>
                    <a:pt x="118" y="86"/>
                  </a:lnTo>
                  <a:lnTo>
                    <a:pt x="118" y="84"/>
                  </a:lnTo>
                  <a:lnTo>
                    <a:pt x="110" y="74"/>
                  </a:lnTo>
                  <a:lnTo>
                    <a:pt x="106" y="66"/>
                  </a:lnTo>
                  <a:lnTo>
                    <a:pt x="106" y="64"/>
                  </a:lnTo>
                  <a:lnTo>
                    <a:pt x="102" y="62"/>
                  </a:lnTo>
                  <a:lnTo>
                    <a:pt x="98" y="62"/>
                  </a:lnTo>
                  <a:lnTo>
                    <a:pt x="90" y="56"/>
                  </a:lnTo>
                  <a:lnTo>
                    <a:pt x="86" y="46"/>
                  </a:lnTo>
                  <a:lnTo>
                    <a:pt x="82" y="34"/>
                  </a:lnTo>
                  <a:lnTo>
                    <a:pt x="82" y="22"/>
                  </a:lnTo>
                  <a:lnTo>
                    <a:pt x="78" y="12"/>
                  </a:lnTo>
                  <a:lnTo>
                    <a:pt x="68" y="14"/>
                  </a:lnTo>
                  <a:lnTo>
                    <a:pt x="66" y="14"/>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38" name="任意多边形 37"/>
            <p:cNvSpPr/>
            <p:nvPr/>
          </p:nvSpPr>
          <p:spPr>
            <a:xfrm>
              <a:off x="261377" y="2244978"/>
              <a:ext cx="2248559" cy="1367754"/>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256" h="764">
                  <a:moveTo>
                    <a:pt x="152" y="4"/>
                  </a:moveTo>
                  <a:lnTo>
                    <a:pt x="152" y="4"/>
                  </a:lnTo>
                  <a:lnTo>
                    <a:pt x="146" y="14"/>
                  </a:lnTo>
                  <a:lnTo>
                    <a:pt x="138" y="22"/>
                  </a:lnTo>
                  <a:lnTo>
                    <a:pt x="132" y="26"/>
                  </a:lnTo>
                  <a:lnTo>
                    <a:pt x="132" y="32"/>
                  </a:lnTo>
                  <a:lnTo>
                    <a:pt x="132" y="36"/>
                  </a:lnTo>
                  <a:lnTo>
                    <a:pt x="130" y="44"/>
                  </a:lnTo>
                  <a:lnTo>
                    <a:pt x="122" y="56"/>
                  </a:lnTo>
                  <a:lnTo>
                    <a:pt x="122" y="60"/>
                  </a:lnTo>
                  <a:lnTo>
                    <a:pt x="118" y="62"/>
                  </a:lnTo>
                  <a:lnTo>
                    <a:pt x="112" y="64"/>
                  </a:lnTo>
                  <a:lnTo>
                    <a:pt x="66" y="58"/>
                  </a:lnTo>
                  <a:lnTo>
                    <a:pt x="62" y="68"/>
                  </a:lnTo>
                  <a:lnTo>
                    <a:pt x="62" y="70"/>
                  </a:lnTo>
                  <a:lnTo>
                    <a:pt x="48" y="92"/>
                  </a:lnTo>
                  <a:lnTo>
                    <a:pt x="42" y="100"/>
                  </a:lnTo>
                  <a:lnTo>
                    <a:pt x="40" y="108"/>
                  </a:lnTo>
                  <a:lnTo>
                    <a:pt x="42" y="112"/>
                  </a:lnTo>
                  <a:lnTo>
                    <a:pt x="44" y="122"/>
                  </a:lnTo>
                  <a:lnTo>
                    <a:pt x="56" y="150"/>
                  </a:lnTo>
                  <a:lnTo>
                    <a:pt x="62" y="168"/>
                  </a:lnTo>
                  <a:lnTo>
                    <a:pt x="64" y="174"/>
                  </a:lnTo>
                  <a:lnTo>
                    <a:pt x="64" y="180"/>
                  </a:lnTo>
                  <a:lnTo>
                    <a:pt x="60" y="188"/>
                  </a:lnTo>
                  <a:lnTo>
                    <a:pt x="56" y="196"/>
                  </a:lnTo>
                  <a:lnTo>
                    <a:pt x="42" y="210"/>
                  </a:lnTo>
                  <a:lnTo>
                    <a:pt x="18" y="210"/>
                  </a:lnTo>
                  <a:lnTo>
                    <a:pt x="12" y="184"/>
                  </a:lnTo>
                  <a:lnTo>
                    <a:pt x="6" y="216"/>
                  </a:lnTo>
                  <a:lnTo>
                    <a:pt x="16" y="232"/>
                  </a:lnTo>
                  <a:lnTo>
                    <a:pt x="16" y="236"/>
                  </a:lnTo>
                  <a:lnTo>
                    <a:pt x="16" y="238"/>
                  </a:lnTo>
                  <a:lnTo>
                    <a:pt x="10" y="246"/>
                  </a:lnTo>
                  <a:lnTo>
                    <a:pt x="2" y="262"/>
                  </a:lnTo>
                  <a:lnTo>
                    <a:pt x="0" y="272"/>
                  </a:lnTo>
                  <a:lnTo>
                    <a:pt x="0" y="280"/>
                  </a:lnTo>
                  <a:lnTo>
                    <a:pt x="4" y="290"/>
                  </a:lnTo>
                  <a:lnTo>
                    <a:pt x="10" y="300"/>
                  </a:lnTo>
                  <a:lnTo>
                    <a:pt x="28" y="300"/>
                  </a:lnTo>
                  <a:lnTo>
                    <a:pt x="34" y="302"/>
                  </a:lnTo>
                  <a:lnTo>
                    <a:pt x="42" y="308"/>
                  </a:lnTo>
                  <a:lnTo>
                    <a:pt x="58" y="330"/>
                  </a:lnTo>
                  <a:lnTo>
                    <a:pt x="60" y="332"/>
                  </a:lnTo>
                  <a:lnTo>
                    <a:pt x="62" y="338"/>
                  </a:lnTo>
                  <a:lnTo>
                    <a:pt x="66" y="344"/>
                  </a:lnTo>
                  <a:lnTo>
                    <a:pt x="108" y="384"/>
                  </a:lnTo>
                  <a:lnTo>
                    <a:pt x="128" y="408"/>
                  </a:lnTo>
                  <a:lnTo>
                    <a:pt x="138" y="408"/>
                  </a:lnTo>
                  <a:lnTo>
                    <a:pt x="150" y="386"/>
                  </a:lnTo>
                  <a:lnTo>
                    <a:pt x="152" y="384"/>
                  </a:lnTo>
                  <a:lnTo>
                    <a:pt x="182" y="392"/>
                  </a:lnTo>
                  <a:lnTo>
                    <a:pt x="182" y="394"/>
                  </a:lnTo>
                  <a:lnTo>
                    <a:pt x="186" y="414"/>
                  </a:lnTo>
                  <a:lnTo>
                    <a:pt x="222" y="454"/>
                  </a:lnTo>
                  <a:lnTo>
                    <a:pt x="234" y="460"/>
                  </a:lnTo>
                  <a:lnTo>
                    <a:pt x="240" y="464"/>
                  </a:lnTo>
                  <a:lnTo>
                    <a:pt x="268" y="504"/>
                  </a:lnTo>
                  <a:lnTo>
                    <a:pt x="288" y="500"/>
                  </a:lnTo>
                  <a:lnTo>
                    <a:pt x="290" y="500"/>
                  </a:lnTo>
                  <a:lnTo>
                    <a:pt x="292" y="500"/>
                  </a:lnTo>
                  <a:lnTo>
                    <a:pt x="292" y="502"/>
                  </a:lnTo>
                  <a:lnTo>
                    <a:pt x="294" y="504"/>
                  </a:lnTo>
                  <a:lnTo>
                    <a:pt x="312" y="542"/>
                  </a:lnTo>
                  <a:lnTo>
                    <a:pt x="334" y="556"/>
                  </a:lnTo>
                  <a:lnTo>
                    <a:pt x="352" y="560"/>
                  </a:lnTo>
                  <a:lnTo>
                    <a:pt x="362" y="584"/>
                  </a:lnTo>
                  <a:lnTo>
                    <a:pt x="376" y="584"/>
                  </a:lnTo>
                  <a:lnTo>
                    <a:pt x="376" y="586"/>
                  </a:lnTo>
                  <a:lnTo>
                    <a:pt x="404" y="602"/>
                  </a:lnTo>
                  <a:lnTo>
                    <a:pt x="406" y="604"/>
                  </a:lnTo>
                  <a:lnTo>
                    <a:pt x="426" y="628"/>
                  </a:lnTo>
                  <a:lnTo>
                    <a:pt x="456" y="624"/>
                  </a:lnTo>
                  <a:lnTo>
                    <a:pt x="458" y="624"/>
                  </a:lnTo>
                  <a:lnTo>
                    <a:pt x="470" y="628"/>
                  </a:lnTo>
                  <a:lnTo>
                    <a:pt x="490" y="644"/>
                  </a:lnTo>
                  <a:lnTo>
                    <a:pt x="524" y="648"/>
                  </a:lnTo>
                  <a:lnTo>
                    <a:pt x="544" y="644"/>
                  </a:lnTo>
                  <a:lnTo>
                    <a:pt x="564" y="642"/>
                  </a:lnTo>
                  <a:lnTo>
                    <a:pt x="580" y="642"/>
                  </a:lnTo>
                  <a:lnTo>
                    <a:pt x="590" y="644"/>
                  </a:lnTo>
                  <a:lnTo>
                    <a:pt x="596" y="648"/>
                  </a:lnTo>
                  <a:lnTo>
                    <a:pt x="598" y="654"/>
                  </a:lnTo>
                  <a:lnTo>
                    <a:pt x="598" y="658"/>
                  </a:lnTo>
                  <a:lnTo>
                    <a:pt x="594" y="664"/>
                  </a:lnTo>
                  <a:lnTo>
                    <a:pt x="588" y="670"/>
                  </a:lnTo>
                  <a:lnTo>
                    <a:pt x="580" y="678"/>
                  </a:lnTo>
                  <a:lnTo>
                    <a:pt x="580" y="682"/>
                  </a:lnTo>
                  <a:lnTo>
                    <a:pt x="582" y="686"/>
                  </a:lnTo>
                  <a:lnTo>
                    <a:pt x="586" y="692"/>
                  </a:lnTo>
                  <a:lnTo>
                    <a:pt x="592" y="698"/>
                  </a:lnTo>
                  <a:lnTo>
                    <a:pt x="592" y="700"/>
                  </a:lnTo>
                  <a:lnTo>
                    <a:pt x="598" y="704"/>
                  </a:lnTo>
                  <a:lnTo>
                    <a:pt x="600" y="702"/>
                  </a:lnTo>
                  <a:lnTo>
                    <a:pt x="616" y="676"/>
                  </a:lnTo>
                  <a:lnTo>
                    <a:pt x="628" y="658"/>
                  </a:lnTo>
                  <a:lnTo>
                    <a:pt x="638" y="646"/>
                  </a:lnTo>
                  <a:lnTo>
                    <a:pt x="648" y="640"/>
                  </a:lnTo>
                  <a:lnTo>
                    <a:pt x="654" y="638"/>
                  </a:lnTo>
                  <a:lnTo>
                    <a:pt x="660" y="638"/>
                  </a:lnTo>
                  <a:lnTo>
                    <a:pt x="676" y="644"/>
                  </a:lnTo>
                  <a:lnTo>
                    <a:pt x="698" y="654"/>
                  </a:lnTo>
                  <a:lnTo>
                    <a:pt x="724" y="670"/>
                  </a:lnTo>
                  <a:lnTo>
                    <a:pt x="772" y="678"/>
                  </a:lnTo>
                  <a:lnTo>
                    <a:pt x="772" y="680"/>
                  </a:lnTo>
                  <a:lnTo>
                    <a:pt x="772" y="682"/>
                  </a:lnTo>
                  <a:lnTo>
                    <a:pt x="768" y="704"/>
                  </a:lnTo>
                  <a:lnTo>
                    <a:pt x="792" y="708"/>
                  </a:lnTo>
                  <a:lnTo>
                    <a:pt x="792" y="738"/>
                  </a:lnTo>
                  <a:lnTo>
                    <a:pt x="802" y="754"/>
                  </a:lnTo>
                  <a:lnTo>
                    <a:pt x="808" y="762"/>
                  </a:lnTo>
                  <a:lnTo>
                    <a:pt x="816" y="764"/>
                  </a:lnTo>
                  <a:lnTo>
                    <a:pt x="830" y="764"/>
                  </a:lnTo>
                  <a:lnTo>
                    <a:pt x="880" y="762"/>
                  </a:lnTo>
                  <a:lnTo>
                    <a:pt x="904" y="748"/>
                  </a:lnTo>
                  <a:lnTo>
                    <a:pt x="928" y="716"/>
                  </a:lnTo>
                  <a:lnTo>
                    <a:pt x="956" y="714"/>
                  </a:lnTo>
                  <a:lnTo>
                    <a:pt x="970" y="710"/>
                  </a:lnTo>
                  <a:lnTo>
                    <a:pt x="1022" y="680"/>
                  </a:lnTo>
                  <a:lnTo>
                    <a:pt x="1024" y="680"/>
                  </a:lnTo>
                  <a:lnTo>
                    <a:pt x="1060" y="676"/>
                  </a:lnTo>
                  <a:lnTo>
                    <a:pt x="1070" y="678"/>
                  </a:lnTo>
                  <a:lnTo>
                    <a:pt x="1076" y="680"/>
                  </a:lnTo>
                  <a:lnTo>
                    <a:pt x="1112" y="708"/>
                  </a:lnTo>
                  <a:lnTo>
                    <a:pt x="1122" y="712"/>
                  </a:lnTo>
                  <a:lnTo>
                    <a:pt x="1124" y="714"/>
                  </a:lnTo>
                  <a:lnTo>
                    <a:pt x="1136" y="720"/>
                  </a:lnTo>
                  <a:lnTo>
                    <a:pt x="1138" y="720"/>
                  </a:lnTo>
                  <a:lnTo>
                    <a:pt x="1138" y="718"/>
                  </a:lnTo>
                  <a:lnTo>
                    <a:pt x="1138" y="716"/>
                  </a:lnTo>
                  <a:lnTo>
                    <a:pt x="1144" y="692"/>
                  </a:lnTo>
                  <a:lnTo>
                    <a:pt x="1142" y="682"/>
                  </a:lnTo>
                  <a:lnTo>
                    <a:pt x="1144" y="674"/>
                  </a:lnTo>
                  <a:lnTo>
                    <a:pt x="1148" y="668"/>
                  </a:lnTo>
                  <a:lnTo>
                    <a:pt x="1156" y="666"/>
                  </a:lnTo>
                  <a:lnTo>
                    <a:pt x="1164" y="666"/>
                  </a:lnTo>
                  <a:lnTo>
                    <a:pt x="1172" y="672"/>
                  </a:lnTo>
                  <a:lnTo>
                    <a:pt x="1182" y="682"/>
                  </a:lnTo>
                  <a:lnTo>
                    <a:pt x="1190" y="696"/>
                  </a:lnTo>
                  <a:lnTo>
                    <a:pt x="1192" y="696"/>
                  </a:lnTo>
                  <a:lnTo>
                    <a:pt x="1212" y="688"/>
                  </a:lnTo>
                  <a:lnTo>
                    <a:pt x="1214" y="686"/>
                  </a:lnTo>
                  <a:lnTo>
                    <a:pt x="1216" y="684"/>
                  </a:lnTo>
                  <a:lnTo>
                    <a:pt x="1218" y="680"/>
                  </a:lnTo>
                  <a:lnTo>
                    <a:pt x="1214" y="664"/>
                  </a:lnTo>
                  <a:lnTo>
                    <a:pt x="1214" y="660"/>
                  </a:lnTo>
                  <a:lnTo>
                    <a:pt x="1214" y="656"/>
                  </a:lnTo>
                  <a:lnTo>
                    <a:pt x="1216" y="652"/>
                  </a:lnTo>
                  <a:lnTo>
                    <a:pt x="1220" y="650"/>
                  </a:lnTo>
                  <a:lnTo>
                    <a:pt x="1228" y="644"/>
                  </a:lnTo>
                  <a:lnTo>
                    <a:pt x="1244" y="624"/>
                  </a:lnTo>
                  <a:lnTo>
                    <a:pt x="1256" y="598"/>
                  </a:lnTo>
                  <a:lnTo>
                    <a:pt x="1250" y="586"/>
                  </a:lnTo>
                  <a:lnTo>
                    <a:pt x="1246" y="576"/>
                  </a:lnTo>
                  <a:lnTo>
                    <a:pt x="1246" y="568"/>
                  </a:lnTo>
                  <a:lnTo>
                    <a:pt x="1246" y="562"/>
                  </a:lnTo>
                  <a:lnTo>
                    <a:pt x="1248" y="540"/>
                  </a:lnTo>
                  <a:lnTo>
                    <a:pt x="1244" y="528"/>
                  </a:lnTo>
                  <a:lnTo>
                    <a:pt x="1242" y="518"/>
                  </a:lnTo>
                  <a:lnTo>
                    <a:pt x="1240" y="510"/>
                  </a:lnTo>
                  <a:lnTo>
                    <a:pt x="1232" y="498"/>
                  </a:lnTo>
                  <a:lnTo>
                    <a:pt x="1232" y="496"/>
                  </a:lnTo>
                  <a:lnTo>
                    <a:pt x="1228" y="468"/>
                  </a:lnTo>
                  <a:lnTo>
                    <a:pt x="1228" y="458"/>
                  </a:lnTo>
                  <a:lnTo>
                    <a:pt x="1228" y="448"/>
                  </a:lnTo>
                  <a:lnTo>
                    <a:pt x="1220" y="440"/>
                  </a:lnTo>
                  <a:lnTo>
                    <a:pt x="1214" y="432"/>
                  </a:lnTo>
                  <a:lnTo>
                    <a:pt x="1202" y="416"/>
                  </a:lnTo>
                  <a:lnTo>
                    <a:pt x="1200" y="414"/>
                  </a:lnTo>
                  <a:lnTo>
                    <a:pt x="1200" y="412"/>
                  </a:lnTo>
                  <a:lnTo>
                    <a:pt x="1196" y="392"/>
                  </a:lnTo>
                  <a:lnTo>
                    <a:pt x="1184" y="382"/>
                  </a:lnTo>
                  <a:lnTo>
                    <a:pt x="1184" y="384"/>
                  </a:lnTo>
                  <a:lnTo>
                    <a:pt x="1162" y="364"/>
                  </a:lnTo>
                  <a:lnTo>
                    <a:pt x="1162" y="366"/>
                  </a:lnTo>
                  <a:lnTo>
                    <a:pt x="1164" y="392"/>
                  </a:lnTo>
                  <a:lnTo>
                    <a:pt x="1164" y="394"/>
                  </a:lnTo>
                  <a:lnTo>
                    <a:pt x="1152" y="400"/>
                  </a:lnTo>
                  <a:lnTo>
                    <a:pt x="1152" y="416"/>
                  </a:lnTo>
                  <a:lnTo>
                    <a:pt x="1152" y="418"/>
                  </a:lnTo>
                  <a:lnTo>
                    <a:pt x="1124" y="428"/>
                  </a:lnTo>
                  <a:lnTo>
                    <a:pt x="1114" y="406"/>
                  </a:lnTo>
                  <a:lnTo>
                    <a:pt x="1108" y="404"/>
                  </a:lnTo>
                  <a:lnTo>
                    <a:pt x="1100" y="414"/>
                  </a:lnTo>
                  <a:lnTo>
                    <a:pt x="1094" y="430"/>
                  </a:lnTo>
                  <a:lnTo>
                    <a:pt x="1074" y="436"/>
                  </a:lnTo>
                  <a:lnTo>
                    <a:pt x="1062" y="428"/>
                  </a:lnTo>
                  <a:lnTo>
                    <a:pt x="1046" y="422"/>
                  </a:lnTo>
                  <a:lnTo>
                    <a:pt x="1042" y="400"/>
                  </a:lnTo>
                  <a:lnTo>
                    <a:pt x="1036" y="386"/>
                  </a:lnTo>
                  <a:lnTo>
                    <a:pt x="1026" y="382"/>
                  </a:lnTo>
                  <a:lnTo>
                    <a:pt x="1024" y="380"/>
                  </a:lnTo>
                  <a:lnTo>
                    <a:pt x="1018" y="372"/>
                  </a:lnTo>
                  <a:lnTo>
                    <a:pt x="1010" y="360"/>
                  </a:lnTo>
                  <a:lnTo>
                    <a:pt x="1000" y="344"/>
                  </a:lnTo>
                  <a:lnTo>
                    <a:pt x="990" y="344"/>
                  </a:lnTo>
                  <a:lnTo>
                    <a:pt x="974" y="350"/>
                  </a:lnTo>
                  <a:lnTo>
                    <a:pt x="972" y="352"/>
                  </a:lnTo>
                  <a:lnTo>
                    <a:pt x="932" y="348"/>
                  </a:lnTo>
                  <a:lnTo>
                    <a:pt x="900" y="342"/>
                  </a:lnTo>
                  <a:lnTo>
                    <a:pt x="884" y="332"/>
                  </a:lnTo>
                  <a:lnTo>
                    <a:pt x="860" y="324"/>
                  </a:lnTo>
                  <a:lnTo>
                    <a:pt x="838" y="318"/>
                  </a:lnTo>
                  <a:lnTo>
                    <a:pt x="832" y="314"/>
                  </a:lnTo>
                  <a:lnTo>
                    <a:pt x="828" y="312"/>
                  </a:lnTo>
                  <a:lnTo>
                    <a:pt x="824" y="308"/>
                  </a:lnTo>
                  <a:lnTo>
                    <a:pt x="820" y="308"/>
                  </a:lnTo>
                  <a:lnTo>
                    <a:pt x="804" y="300"/>
                  </a:lnTo>
                  <a:lnTo>
                    <a:pt x="804" y="298"/>
                  </a:lnTo>
                  <a:lnTo>
                    <a:pt x="796" y="290"/>
                  </a:lnTo>
                  <a:lnTo>
                    <a:pt x="794" y="282"/>
                  </a:lnTo>
                  <a:lnTo>
                    <a:pt x="788" y="272"/>
                  </a:lnTo>
                  <a:lnTo>
                    <a:pt x="776" y="268"/>
                  </a:lnTo>
                  <a:lnTo>
                    <a:pt x="772" y="270"/>
                  </a:lnTo>
                  <a:lnTo>
                    <a:pt x="768" y="274"/>
                  </a:lnTo>
                  <a:lnTo>
                    <a:pt x="766" y="276"/>
                  </a:lnTo>
                  <a:lnTo>
                    <a:pt x="760" y="280"/>
                  </a:lnTo>
                  <a:lnTo>
                    <a:pt x="756" y="280"/>
                  </a:lnTo>
                  <a:lnTo>
                    <a:pt x="750" y="282"/>
                  </a:lnTo>
                  <a:lnTo>
                    <a:pt x="746" y="280"/>
                  </a:lnTo>
                  <a:lnTo>
                    <a:pt x="740" y="276"/>
                  </a:lnTo>
                  <a:lnTo>
                    <a:pt x="736" y="272"/>
                  </a:lnTo>
                  <a:lnTo>
                    <a:pt x="720" y="256"/>
                  </a:lnTo>
                  <a:lnTo>
                    <a:pt x="714" y="246"/>
                  </a:lnTo>
                  <a:lnTo>
                    <a:pt x="708" y="238"/>
                  </a:lnTo>
                  <a:lnTo>
                    <a:pt x="704" y="232"/>
                  </a:lnTo>
                  <a:lnTo>
                    <a:pt x="698" y="224"/>
                  </a:lnTo>
                  <a:lnTo>
                    <a:pt x="692" y="216"/>
                  </a:lnTo>
                  <a:lnTo>
                    <a:pt x="690" y="206"/>
                  </a:lnTo>
                  <a:lnTo>
                    <a:pt x="692" y="196"/>
                  </a:lnTo>
                  <a:lnTo>
                    <a:pt x="702" y="178"/>
                  </a:lnTo>
                  <a:lnTo>
                    <a:pt x="708" y="160"/>
                  </a:lnTo>
                  <a:lnTo>
                    <a:pt x="710" y="148"/>
                  </a:lnTo>
                  <a:lnTo>
                    <a:pt x="706" y="128"/>
                  </a:lnTo>
                  <a:lnTo>
                    <a:pt x="694" y="118"/>
                  </a:lnTo>
                  <a:lnTo>
                    <a:pt x="696" y="104"/>
                  </a:lnTo>
                  <a:lnTo>
                    <a:pt x="698" y="96"/>
                  </a:lnTo>
                  <a:lnTo>
                    <a:pt x="700" y="90"/>
                  </a:lnTo>
                  <a:lnTo>
                    <a:pt x="704" y="86"/>
                  </a:lnTo>
                  <a:lnTo>
                    <a:pt x="708" y="84"/>
                  </a:lnTo>
                  <a:lnTo>
                    <a:pt x="712" y="84"/>
                  </a:lnTo>
                  <a:lnTo>
                    <a:pt x="712" y="80"/>
                  </a:lnTo>
                  <a:lnTo>
                    <a:pt x="712" y="78"/>
                  </a:lnTo>
                  <a:lnTo>
                    <a:pt x="712" y="62"/>
                  </a:lnTo>
                  <a:lnTo>
                    <a:pt x="712" y="44"/>
                  </a:lnTo>
                  <a:lnTo>
                    <a:pt x="710" y="42"/>
                  </a:lnTo>
                  <a:lnTo>
                    <a:pt x="708" y="40"/>
                  </a:lnTo>
                  <a:lnTo>
                    <a:pt x="706" y="40"/>
                  </a:lnTo>
                  <a:lnTo>
                    <a:pt x="692" y="30"/>
                  </a:lnTo>
                  <a:lnTo>
                    <a:pt x="680" y="20"/>
                  </a:lnTo>
                  <a:lnTo>
                    <a:pt x="642" y="14"/>
                  </a:lnTo>
                  <a:lnTo>
                    <a:pt x="630" y="4"/>
                  </a:lnTo>
                  <a:lnTo>
                    <a:pt x="608" y="4"/>
                  </a:lnTo>
                  <a:lnTo>
                    <a:pt x="602" y="6"/>
                  </a:lnTo>
                  <a:lnTo>
                    <a:pt x="596" y="10"/>
                  </a:lnTo>
                  <a:lnTo>
                    <a:pt x="594" y="10"/>
                  </a:lnTo>
                  <a:lnTo>
                    <a:pt x="576" y="16"/>
                  </a:lnTo>
                  <a:lnTo>
                    <a:pt x="532" y="16"/>
                  </a:lnTo>
                  <a:lnTo>
                    <a:pt x="524" y="20"/>
                  </a:lnTo>
                  <a:lnTo>
                    <a:pt x="518" y="24"/>
                  </a:lnTo>
                  <a:lnTo>
                    <a:pt x="508" y="28"/>
                  </a:lnTo>
                  <a:lnTo>
                    <a:pt x="492" y="34"/>
                  </a:lnTo>
                  <a:lnTo>
                    <a:pt x="472" y="40"/>
                  </a:lnTo>
                  <a:lnTo>
                    <a:pt x="470" y="40"/>
                  </a:lnTo>
                  <a:lnTo>
                    <a:pt x="440" y="36"/>
                  </a:lnTo>
                  <a:lnTo>
                    <a:pt x="438" y="36"/>
                  </a:lnTo>
                  <a:lnTo>
                    <a:pt x="428" y="36"/>
                  </a:lnTo>
                  <a:lnTo>
                    <a:pt x="410" y="40"/>
                  </a:lnTo>
                  <a:lnTo>
                    <a:pt x="374" y="44"/>
                  </a:lnTo>
                  <a:lnTo>
                    <a:pt x="372" y="44"/>
                  </a:lnTo>
                  <a:lnTo>
                    <a:pt x="356" y="36"/>
                  </a:lnTo>
                  <a:lnTo>
                    <a:pt x="340" y="36"/>
                  </a:lnTo>
                  <a:lnTo>
                    <a:pt x="330" y="32"/>
                  </a:lnTo>
                  <a:lnTo>
                    <a:pt x="320" y="20"/>
                  </a:lnTo>
                  <a:lnTo>
                    <a:pt x="318" y="20"/>
                  </a:lnTo>
                  <a:lnTo>
                    <a:pt x="316" y="12"/>
                  </a:lnTo>
                  <a:lnTo>
                    <a:pt x="314" y="8"/>
                  </a:lnTo>
                  <a:lnTo>
                    <a:pt x="310" y="4"/>
                  </a:lnTo>
                  <a:lnTo>
                    <a:pt x="302" y="0"/>
                  </a:lnTo>
                  <a:lnTo>
                    <a:pt x="296" y="8"/>
                  </a:lnTo>
                  <a:lnTo>
                    <a:pt x="270" y="20"/>
                  </a:lnTo>
                  <a:lnTo>
                    <a:pt x="268" y="20"/>
                  </a:lnTo>
                  <a:lnTo>
                    <a:pt x="236" y="22"/>
                  </a:lnTo>
                  <a:lnTo>
                    <a:pt x="226" y="20"/>
                  </a:lnTo>
                  <a:lnTo>
                    <a:pt x="210" y="16"/>
                  </a:lnTo>
                  <a:lnTo>
                    <a:pt x="184" y="12"/>
                  </a:lnTo>
                  <a:lnTo>
                    <a:pt x="182" y="12"/>
                  </a:lnTo>
                  <a:lnTo>
                    <a:pt x="166" y="4"/>
                  </a:lnTo>
                  <a:lnTo>
                    <a:pt x="152" y="4"/>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39" name="任意多边形 38"/>
            <p:cNvSpPr/>
            <p:nvPr/>
          </p:nvSpPr>
          <p:spPr>
            <a:xfrm>
              <a:off x="2309427" y="3383580"/>
              <a:ext cx="1016864" cy="1059830"/>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568" h="592">
                  <a:moveTo>
                    <a:pt x="4" y="364"/>
                  </a:moveTo>
                  <a:lnTo>
                    <a:pt x="0" y="374"/>
                  </a:lnTo>
                  <a:lnTo>
                    <a:pt x="10" y="372"/>
                  </a:lnTo>
                  <a:lnTo>
                    <a:pt x="18" y="366"/>
                  </a:lnTo>
                  <a:lnTo>
                    <a:pt x="20" y="364"/>
                  </a:lnTo>
                  <a:lnTo>
                    <a:pt x="52" y="360"/>
                  </a:lnTo>
                  <a:lnTo>
                    <a:pt x="74" y="350"/>
                  </a:lnTo>
                  <a:lnTo>
                    <a:pt x="82" y="362"/>
                  </a:lnTo>
                  <a:lnTo>
                    <a:pt x="84" y="362"/>
                  </a:lnTo>
                  <a:lnTo>
                    <a:pt x="74" y="378"/>
                  </a:lnTo>
                  <a:lnTo>
                    <a:pt x="84" y="388"/>
                  </a:lnTo>
                  <a:lnTo>
                    <a:pt x="84" y="390"/>
                  </a:lnTo>
                  <a:lnTo>
                    <a:pt x="84" y="392"/>
                  </a:lnTo>
                  <a:lnTo>
                    <a:pt x="76" y="426"/>
                  </a:lnTo>
                  <a:lnTo>
                    <a:pt x="98" y="440"/>
                  </a:lnTo>
                  <a:lnTo>
                    <a:pt x="136" y="442"/>
                  </a:lnTo>
                  <a:lnTo>
                    <a:pt x="130" y="450"/>
                  </a:lnTo>
                  <a:lnTo>
                    <a:pt x="104" y="486"/>
                  </a:lnTo>
                  <a:lnTo>
                    <a:pt x="98" y="496"/>
                  </a:lnTo>
                  <a:lnTo>
                    <a:pt x="96" y="502"/>
                  </a:lnTo>
                  <a:lnTo>
                    <a:pt x="110" y="506"/>
                  </a:lnTo>
                  <a:lnTo>
                    <a:pt x="122" y="508"/>
                  </a:lnTo>
                  <a:lnTo>
                    <a:pt x="132" y="510"/>
                  </a:lnTo>
                  <a:lnTo>
                    <a:pt x="140" y="516"/>
                  </a:lnTo>
                  <a:lnTo>
                    <a:pt x="144" y="520"/>
                  </a:lnTo>
                  <a:lnTo>
                    <a:pt x="152" y="534"/>
                  </a:lnTo>
                  <a:lnTo>
                    <a:pt x="158" y="550"/>
                  </a:lnTo>
                  <a:lnTo>
                    <a:pt x="180" y="562"/>
                  </a:lnTo>
                  <a:lnTo>
                    <a:pt x="192" y="564"/>
                  </a:lnTo>
                  <a:lnTo>
                    <a:pt x="220" y="540"/>
                  </a:lnTo>
                  <a:lnTo>
                    <a:pt x="236" y="562"/>
                  </a:lnTo>
                  <a:lnTo>
                    <a:pt x="236" y="564"/>
                  </a:lnTo>
                  <a:lnTo>
                    <a:pt x="240" y="584"/>
                  </a:lnTo>
                  <a:lnTo>
                    <a:pt x="252" y="586"/>
                  </a:lnTo>
                  <a:lnTo>
                    <a:pt x="272" y="592"/>
                  </a:lnTo>
                  <a:lnTo>
                    <a:pt x="276" y="592"/>
                  </a:lnTo>
                  <a:lnTo>
                    <a:pt x="276" y="590"/>
                  </a:lnTo>
                  <a:lnTo>
                    <a:pt x="272" y="570"/>
                  </a:lnTo>
                  <a:lnTo>
                    <a:pt x="272" y="568"/>
                  </a:lnTo>
                  <a:lnTo>
                    <a:pt x="262" y="522"/>
                  </a:lnTo>
                  <a:lnTo>
                    <a:pt x="262" y="520"/>
                  </a:lnTo>
                  <a:lnTo>
                    <a:pt x="268" y="488"/>
                  </a:lnTo>
                  <a:lnTo>
                    <a:pt x="270" y="488"/>
                  </a:lnTo>
                  <a:lnTo>
                    <a:pt x="272" y="488"/>
                  </a:lnTo>
                  <a:lnTo>
                    <a:pt x="294" y="490"/>
                  </a:lnTo>
                  <a:lnTo>
                    <a:pt x="320" y="470"/>
                  </a:lnTo>
                  <a:lnTo>
                    <a:pt x="324" y="472"/>
                  </a:lnTo>
                  <a:lnTo>
                    <a:pt x="342" y="486"/>
                  </a:lnTo>
                  <a:lnTo>
                    <a:pt x="352" y="498"/>
                  </a:lnTo>
                  <a:lnTo>
                    <a:pt x="362" y="490"/>
                  </a:lnTo>
                  <a:lnTo>
                    <a:pt x="378" y="474"/>
                  </a:lnTo>
                  <a:lnTo>
                    <a:pt x="378" y="472"/>
                  </a:lnTo>
                  <a:lnTo>
                    <a:pt x="380" y="472"/>
                  </a:lnTo>
                  <a:lnTo>
                    <a:pt x="420" y="482"/>
                  </a:lnTo>
                  <a:lnTo>
                    <a:pt x="438" y="468"/>
                  </a:lnTo>
                  <a:lnTo>
                    <a:pt x="438" y="466"/>
                  </a:lnTo>
                  <a:lnTo>
                    <a:pt x="440" y="466"/>
                  </a:lnTo>
                  <a:lnTo>
                    <a:pt x="458" y="470"/>
                  </a:lnTo>
                  <a:lnTo>
                    <a:pt x="512" y="422"/>
                  </a:lnTo>
                  <a:lnTo>
                    <a:pt x="528" y="426"/>
                  </a:lnTo>
                  <a:lnTo>
                    <a:pt x="530" y="428"/>
                  </a:lnTo>
                  <a:lnTo>
                    <a:pt x="532" y="428"/>
                  </a:lnTo>
                  <a:lnTo>
                    <a:pt x="536" y="436"/>
                  </a:lnTo>
                  <a:lnTo>
                    <a:pt x="540" y="432"/>
                  </a:lnTo>
                  <a:lnTo>
                    <a:pt x="540" y="430"/>
                  </a:lnTo>
                  <a:lnTo>
                    <a:pt x="556" y="422"/>
                  </a:lnTo>
                  <a:lnTo>
                    <a:pt x="568" y="410"/>
                  </a:lnTo>
                  <a:lnTo>
                    <a:pt x="566" y="386"/>
                  </a:lnTo>
                  <a:lnTo>
                    <a:pt x="564" y="382"/>
                  </a:lnTo>
                  <a:lnTo>
                    <a:pt x="548" y="388"/>
                  </a:lnTo>
                  <a:lnTo>
                    <a:pt x="542" y="392"/>
                  </a:lnTo>
                  <a:lnTo>
                    <a:pt x="534" y="392"/>
                  </a:lnTo>
                  <a:lnTo>
                    <a:pt x="516" y="392"/>
                  </a:lnTo>
                  <a:lnTo>
                    <a:pt x="510" y="390"/>
                  </a:lnTo>
                  <a:lnTo>
                    <a:pt x="504" y="386"/>
                  </a:lnTo>
                  <a:lnTo>
                    <a:pt x="504" y="360"/>
                  </a:lnTo>
                  <a:lnTo>
                    <a:pt x="496" y="358"/>
                  </a:lnTo>
                  <a:lnTo>
                    <a:pt x="492" y="356"/>
                  </a:lnTo>
                  <a:lnTo>
                    <a:pt x="488" y="358"/>
                  </a:lnTo>
                  <a:lnTo>
                    <a:pt x="484" y="360"/>
                  </a:lnTo>
                  <a:lnTo>
                    <a:pt x="472" y="364"/>
                  </a:lnTo>
                  <a:lnTo>
                    <a:pt x="468" y="364"/>
                  </a:lnTo>
                  <a:lnTo>
                    <a:pt x="468" y="362"/>
                  </a:lnTo>
                  <a:lnTo>
                    <a:pt x="462" y="350"/>
                  </a:lnTo>
                  <a:lnTo>
                    <a:pt x="460" y="340"/>
                  </a:lnTo>
                  <a:lnTo>
                    <a:pt x="468" y="310"/>
                  </a:lnTo>
                  <a:lnTo>
                    <a:pt x="468" y="308"/>
                  </a:lnTo>
                  <a:lnTo>
                    <a:pt x="476" y="294"/>
                  </a:lnTo>
                  <a:lnTo>
                    <a:pt x="452" y="274"/>
                  </a:lnTo>
                  <a:lnTo>
                    <a:pt x="452" y="272"/>
                  </a:lnTo>
                  <a:lnTo>
                    <a:pt x="452" y="248"/>
                  </a:lnTo>
                  <a:lnTo>
                    <a:pt x="464" y="212"/>
                  </a:lnTo>
                  <a:lnTo>
                    <a:pt x="456" y="192"/>
                  </a:lnTo>
                  <a:lnTo>
                    <a:pt x="450" y="190"/>
                  </a:lnTo>
                  <a:lnTo>
                    <a:pt x="440" y="190"/>
                  </a:lnTo>
                  <a:lnTo>
                    <a:pt x="432" y="204"/>
                  </a:lnTo>
                  <a:lnTo>
                    <a:pt x="420" y="196"/>
                  </a:lnTo>
                  <a:lnTo>
                    <a:pt x="410" y="190"/>
                  </a:lnTo>
                  <a:lnTo>
                    <a:pt x="400" y="168"/>
                  </a:lnTo>
                  <a:lnTo>
                    <a:pt x="398" y="152"/>
                  </a:lnTo>
                  <a:lnTo>
                    <a:pt x="398" y="150"/>
                  </a:lnTo>
                  <a:lnTo>
                    <a:pt x="396" y="148"/>
                  </a:lnTo>
                  <a:lnTo>
                    <a:pt x="400" y="148"/>
                  </a:lnTo>
                  <a:lnTo>
                    <a:pt x="410" y="132"/>
                  </a:lnTo>
                  <a:lnTo>
                    <a:pt x="412" y="132"/>
                  </a:lnTo>
                  <a:lnTo>
                    <a:pt x="420" y="130"/>
                  </a:lnTo>
                  <a:lnTo>
                    <a:pt x="430" y="128"/>
                  </a:lnTo>
                  <a:lnTo>
                    <a:pt x="472" y="126"/>
                  </a:lnTo>
                  <a:lnTo>
                    <a:pt x="478" y="128"/>
                  </a:lnTo>
                  <a:lnTo>
                    <a:pt x="480" y="128"/>
                  </a:lnTo>
                  <a:lnTo>
                    <a:pt x="486" y="132"/>
                  </a:lnTo>
                  <a:lnTo>
                    <a:pt x="496" y="126"/>
                  </a:lnTo>
                  <a:lnTo>
                    <a:pt x="506" y="120"/>
                  </a:lnTo>
                  <a:lnTo>
                    <a:pt x="512" y="112"/>
                  </a:lnTo>
                  <a:lnTo>
                    <a:pt x="512" y="108"/>
                  </a:lnTo>
                  <a:lnTo>
                    <a:pt x="512" y="90"/>
                  </a:lnTo>
                  <a:lnTo>
                    <a:pt x="502" y="88"/>
                  </a:lnTo>
                  <a:lnTo>
                    <a:pt x="486" y="94"/>
                  </a:lnTo>
                  <a:lnTo>
                    <a:pt x="478" y="100"/>
                  </a:lnTo>
                  <a:lnTo>
                    <a:pt x="474" y="102"/>
                  </a:lnTo>
                  <a:lnTo>
                    <a:pt x="470" y="104"/>
                  </a:lnTo>
                  <a:lnTo>
                    <a:pt x="466" y="102"/>
                  </a:lnTo>
                  <a:lnTo>
                    <a:pt x="462" y="100"/>
                  </a:lnTo>
                  <a:lnTo>
                    <a:pt x="454" y="90"/>
                  </a:lnTo>
                  <a:lnTo>
                    <a:pt x="454" y="88"/>
                  </a:lnTo>
                  <a:lnTo>
                    <a:pt x="452" y="78"/>
                  </a:lnTo>
                  <a:lnTo>
                    <a:pt x="452" y="76"/>
                  </a:lnTo>
                  <a:lnTo>
                    <a:pt x="454" y="66"/>
                  </a:lnTo>
                  <a:lnTo>
                    <a:pt x="444" y="44"/>
                  </a:lnTo>
                  <a:lnTo>
                    <a:pt x="428" y="48"/>
                  </a:lnTo>
                  <a:lnTo>
                    <a:pt x="420" y="56"/>
                  </a:lnTo>
                  <a:lnTo>
                    <a:pt x="424" y="80"/>
                  </a:lnTo>
                  <a:lnTo>
                    <a:pt x="396" y="68"/>
                  </a:lnTo>
                  <a:lnTo>
                    <a:pt x="404" y="82"/>
                  </a:lnTo>
                  <a:lnTo>
                    <a:pt x="404" y="84"/>
                  </a:lnTo>
                  <a:lnTo>
                    <a:pt x="402" y="100"/>
                  </a:lnTo>
                  <a:lnTo>
                    <a:pt x="402" y="102"/>
                  </a:lnTo>
                  <a:lnTo>
                    <a:pt x="400" y="102"/>
                  </a:lnTo>
                  <a:lnTo>
                    <a:pt x="386" y="124"/>
                  </a:lnTo>
                  <a:lnTo>
                    <a:pt x="360" y="138"/>
                  </a:lnTo>
                  <a:lnTo>
                    <a:pt x="358" y="152"/>
                  </a:lnTo>
                  <a:lnTo>
                    <a:pt x="360" y="160"/>
                  </a:lnTo>
                  <a:lnTo>
                    <a:pt x="364" y="170"/>
                  </a:lnTo>
                  <a:lnTo>
                    <a:pt x="366" y="170"/>
                  </a:lnTo>
                  <a:lnTo>
                    <a:pt x="366" y="172"/>
                  </a:lnTo>
                  <a:lnTo>
                    <a:pt x="368" y="192"/>
                  </a:lnTo>
                  <a:lnTo>
                    <a:pt x="368" y="194"/>
                  </a:lnTo>
                  <a:lnTo>
                    <a:pt x="366" y="196"/>
                  </a:lnTo>
                  <a:lnTo>
                    <a:pt x="356" y="208"/>
                  </a:lnTo>
                  <a:lnTo>
                    <a:pt x="348" y="214"/>
                  </a:lnTo>
                  <a:lnTo>
                    <a:pt x="346" y="214"/>
                  </a:lnTo>
                  <a:lnTo>
                    <a:pt x="344" y="214"/>
                  </a:lnTo>
                  <a:lnTo>
                    <a:pt x="326" y="210"/>
                  </a:lnTo>
                  <a:lnTo>
                    <a:pt x="322" y="210"/>
                  </a:lnTo>
                  <a:lnTo>
                    <a:pt x="316" y="214"/>
                  </a:lnTo>
                  <a:lnTo>
                    <a:pt x="308" y="224"/>
                  </a:lnTo>
                  <a:lnTo>
                    <a:pt x="300" y="232"/>
                  </a:lnTo>
                  <a:lnTo>
                    <a:pt x="298" y="236"/>
                  </a:lnTo>
                  <a:lnTo>
                    <a:pt x="294" y="238"/>
                  </a:lnTo>
                  <a:lnTo>
                    <a:pt x="288" y="240"/>
                  </a:lnTo>
                  <a:lnTo>
                    <a:pt x="282" y="238"/>
                  </a:lnTo>
                  <a:lnTo>
                    <a:pt x="280" y="238"/>
                  </a:lnTo>
                  <a:lnTo>
                    <a:pt x="278" y="234"/>
                  </a:lnTo>
                  <a:lnTo>
                    <a:pt x="276" y="230"/>
                  </a:lnTo>
                  <a:lnTo>
                    <a:pt x="276" y="224"/>
                  </a:lnTo>
                  <a:lnTo>
                    <a:pt x="276" y="220"/>
                  </a:lnTo>
                  <a:lnTo>
                    <a:pt x="276" y="214"/>
                  </a:lnTo>
                  <a:lnTo>
                    <a:pt x="272" y="218"/>
                  </a:lnTo>
                  <a:lnTo>
                    <a:pt x="270" y="220"/>
                  </a:lnTo>
                  <a:lnTo>
                    <a:pt x="264" y="222"/>
                  </a:lnTo>
                  <a:lnTo>
                    <a:pt x="260" y="218"/>
                  </a:lnTo>
                  <a:lnTo>
                    <a:pt x="258" y="212"/>
                  </a:lnTo>
                  <a:lnTo>
                    <a:pt x="256" y="192"/>
                  </a:lnTo>
                  <a:lnTo>
                    <a:pt x="252" y="176"/>
                  </a:lnTo>
                  <a:lnTo>
                    <a:pt x="244" y="168"/>
                  </a:lnTo>
                  <a:lnTo>
                    <a:pt x="244" y="166"/>
                  </a:lnTo>
                  <a:lnTo>
                    <a:pt x="226" y="128"/>
                  </a:lnTo>
                  <a:lnTo>
                    <a:pt x="220" y="116"/>
                  </a:lnTo>
                  <a:lnTo>
                    <a:pt x="220" y="114"/>
                  </a:lnTo>
                  <a:lnTo>
                    <a:pt x="216" y="94"/>
                  </a:lnTo>
                  <a:lnTo>
                    <a:pt x="214" y="90"/>
                  </a:lnTo>
                  <a:lnTo>
                    <a:pt x="212" y="92"/>
                  </a:lnTo>
                  <a:lnTo>
                    <a:pt x="204" y="100"/>
                  </a:lnTo>
                  <a:lnTo>
                    <a:pt x="200" y="104"/>
                  </a:lnTo>
                  <a:lnTo>
                    <a:pt x="196" y="102"/>
                  </a:lnTo>
                  <a:lnTo>
                    <a:pt x="188" y="96"/>
                  </a:lnTo>
                  <a:lnTo>
                    <a:pt x="176" y="90"/>
                  </a:lnTo>
                  <a:lnTo>
                    <a:pt x="174" y="88"/>
                  </a:lnTo>
                  <a:lnTo>
                    <a:pt x="172" y="88"/>
                  </a:lnTo>
                  <a:lnTo>
                    <a:pt x="172" y="86"/>
                  </a:lnTo>
                  <a:lnTo>
                    <a:pt x="172" y="70"/>
                  </a:lnTo>
                  <a:lnTo>
                    <a:pt x="168" y="58"/>
                  </a:lnTo>
                  <a:lnTo>
                    <a:pt x="162" y="42"/>
                  </a:lnTo>
                  <a:lnTo>
                    <a:pt x="156" y="42"/>
                  </a:lnTo>
                  <a:lnTo>
                    <a:pt x="156" y="50"/>
                  </a:lnTo>
                  <a:lnTo>
                    <a:pt x="154" y="58"/>
                  </a:lnTo>
                  <a:lnTo>
                    <a:pt x="150" y="64"/>
                  </a:lnTo>
                  <a:lnTo>
                    <a:pt x="144" y="70"/>
                  </a:lnTo>
                  <a:lnTo>
                    <a:pt x="142" y="78"/>
                  </a:lnTo>
                  <a:lnTo>
                    <a:pt x="138" y="82"/>
                  </a:lnTo>
                  <a:lnTo>
                    <a:pt x="134" y="86"/>
                  </a:lnTo>
                  <a:lnTo>
                    <a:pt x="130" y="86"/>
                  </a:lnTo>
                  <a:lnTo>
                    <a:pt x="128" y="86"/>
                  </a:lnTo>
                  <a:lnTo>
                    <a:pt x="124" y="84"/>
                  </a:lnTo>
                  <a:lnTo>
                    <a:pt x="122" y="84"/>
                  </a:lnTo>
                  <a:lnTo>
                    <a:pt x="118" y="82"/>
                  </a:lnTo>
                  <a:lnTo>
                    <a:pt x="118" y="78"/>
                  </a:lnTo>
                  <a:lnTo>
                    <a:pt x="116" y="66"/>
                  </a:lnTo>
                  <a:lnTo>
                    <a:pt x="116" y="62"/>
                  </a:lnTo>
                  <a:lnTo>
                    <a:pt x="106" y="56"/>
                  </a:lnTo>
                  <a:lnTo>
                    <a:pt x="104" y="54"/>
                  </a:lnTo>
                  <a:lnTo>
                    <a:pt x="102" y="50"/>
                  </a:lnTo>
                  <a:lnTo>
                    <a:pt x="100" y="42"/>
                  </a:lnTo>
                  <a:lnTo>
                    <a:pt x="104" y="6"/>
                  </a:lnTo>
                  <a:lnTo>
                    <a:pt x="102" y="0"/>
                  </a:lnTo>
                  <a:lnTo>
                    <a:pt x="88" y="14"/>
                  </a:lnTo>
                  <a:lnTo>
                    <a:pt x="80" y="20"/>
                  </a:lnTo>
                  <a:lnTo>
                    <a:pt x="78" y="26"/>
                  </a:lnTo>
                  <a:lnTo>
                    <a:pt x="82" y="36"/>
                  </a:lnTo>
                  <a:lnTo>
                    <a:pt x="82" y="44"/>
                  </a:lnTo>
                  <a:lnTo>
                    <a:pt x="82" y="48"/>
                  </a:lnTo>
                  <a:lnTo>
                    <a:pt x="80" y="54"/>
                  </a:lnTo>
                  <a:lnTo>
                    <a:pt x="76" y="58"/>
                  </a:lnTo>
                  <a:lnTo>
                    <a:pt x="72" y="60"/>
                  </a:lnTo>
                  <a:lnTo>
                    <a:pt x="56" y="66"/>
                  </a:lnTo>
                  <a:lnTo>
                    <a:pt x="52" y="68"/>
                  </a:lnTo>
                  <a:lnTo>
                    <a:pt x="52" y="74"/>
                  </a:lnTo>
                  <a:lnTo>
                    <a:pt x="52" y="96"/>
                  </a:lnTo>
                  <a:lnTo>
                    <a:pt x="54" y="104"/>
                  </a:lnTo>
                  <a:lnTo>
                    <a:pt x="54" y="106"/>
                  </a:lnTo>
                  <a:lnTo>
                    <a:pt x="56" y="108"/>
                  </a:lnTo>
                  <a:lnTo>
                    <a:pt x="64" y="108"/>
                  </a:lnTo>
                  <a:lnTo>
                    <a:pt x="68" y="108"/>
                  </a:lnTo>
                  <a:lnTo>
                    <a:pt x="72" y="106"/>
                  </a:lnTo>
                  <a:lnTo>
                    <a:pt x="76" y="104"/>
                  </a:lnTo>
                  <a:lnTo>
                    <a:pt x="92" y="138"/>
                  </a:lnTo>
                  <a:lnTo>
                    <a:pt x="92" y="140"/>
                  </a:lnTo>
                  <a:lnTo>
                    <a:pt x="88" y="184"/>
                  </a:lnTo>
                  <a:lnTo>
                    <a:pt x="82" y="216"/>
                  </a:lnTo>
                  <a:lnTo>
                    <a:pt x="78" y="238"/>
                  </a:lnTo>
                  <a:lnTo>
                    <a:pt x="72" y="250"/>
                  </a:lnTo>
                  <a:lnTo>
                    <a:pt x="68" y="254"/>
                  </a:lnTo>
                  <a:lnTo>
                    <a:pt x="62" y="256"/>
                  </a:lnTo>
                  <a:lnTo>
                    <a:pt x="54" y="254"/>
                  </a:lnTo>
                  <a:lnTo>
                    <a:pt x="48" y="252"/>
                  </a:lnTo>
                  <a:lnTo>
                    <a:pt x="22" y="298"/>
                  </a:lnTo>
                  <a:lnTo>
                    <a:pt x="12" y="312"/>
                  </a:lnTo>
                  <a:lnTo>
                    <a:pt x="6" y="318"/>
                  </a:lnTo>
                  <a:lnTo>
                    <a:pt x="8" y="318"/>
                  </a:lnTo>
                  <a:lnTo>
                    <a:pt x="6" y="320"/>
                  </a:lnTo>
                  <a:lnTo>
                    <a:pt x="4" y="326"/>
                  </a:lnTo>
                  <a:lnTo>
                    <a:pt x="4" y="348"/>
                  </a:lnTo>
                  <a:lnTo>
                    <a:pt x="8" y="352"/>
                  </a:lnTo>
                  <a:lnTo>
                    <a:pt x="10" y="352"/>
                  </a:lnTo>
                  <a:lnTo>
                    <a:pt x="12" y="354"/>
                  </a:lnTo>
                  <a:lnTo>
                    <a:pt x="4" y="364"/>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40" name="任意多边形 39"/>
            <p:cNvSpPr/>
            <p:nvPr/>
          </p:nvSpPr>
          <p:spPr>
            <a:xfrm>
              <a:off x="3039851" y="3369257"/>
              <a:ext cx="687457" cy="594364"/>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384" h="332">
                  <a:moveTo>
                    <a:pt x="300" y="6"/>
                  </a:moveTo>
                  <a:lnTo>
                    <a:pt x="296" y="4"/>
                  </a:lnTo>
                  <a:lnTo>
                    <a:pt x="288" y="8"/>
                  </a:lnTo>
                  <a:lnTo>
                    <a:pt x="284" y="14"/>
                  </a:lnTo>
                  <a:lnTo>
                    <a:pt x="280" y="22"/>
                  </a:lnTo>
                  <a:lnTo>
                    <a:pt x="276" y="24"/>
                  </a:lnTo>
                  <a:lnTo>
                    <a:pt x="272" y="26"/>
                  </a:lnTo>
                  <a:lnTo>
                    <a:pt x="268" y="24"/>
                  </a:lnTo>
                  <a:lnTo>
                    <a:pt x="264" y="20"/>
                  </a:lnTo>
                  <a:lnTo>
                    <a:pt x="262" y="20"/>
                  </a:lnTo>
                  <a:lnTo>
                    <a:pt x="260" y="12"/>
                  </a:lnTo>
                  <a:lnTo>
                    <a:pt x="260" y="10"/>
                  </a:lnTo>
                  <a:lnTo>
                    <a:pt x="258" y="0"/>
                  </a:lnTo>
                  <a:lnTo>
                    <a:pt x="254" y="0"/>
                  </a:lnTo>
                  <a:lnTo>
                    <a:pt x="252" y="0"/>
                  </a:lnTo>
                  <a:lnTo>
                    <a:pt x="250" y="8"/>
                  </a:lnTo>
                  <a:lnTo>
                    <a:pt x="250" y="20"/>
                  </a:lnTo>
                  <a:lnTo>
                    <a:pt x="248" y="20"/>
                  </a:lnTo>
                  <a:lnTo>
                    <a:pt x="240" y="34"/>
                  </a:lnTo>
                  <a:lnTo>
                    <a:pt x="238" y="36"/>
                  </a:lnTo>
                  <a:lnTo>
                    <a:pt x="236" y="36"/>
                  </a:lnTo>
                  <a:lnTo>
                    <a:pt x="216" y="34"/>
                  </a:lnTo>
                  <a:lnTo>
                    <a:pt x="216" y="36"/>
                  </a:lnTo>
                  <a:lnTo>
                    <a:pt x="208" y="44"/>
                  </a:lnTo>
                  <a:lnTo>
                    <a:pt x="212" y="50"/>
                  </a:lnTo>
                  <a:lnTo>
                    <a:pt x="206" y="58"/>
                  </a:lnTo>
                  <a:lnTo>
                    <a:pt x="188" y="58"/>
                  </a:lnTo>
                  <a:lnTo>
                    <a:pt x="188" y="56"/>
                  </a:lnTo>
                  <a:lnTo>
                    <a:pt x="188" y="54"/>
                  </a:lnTo>
                  <a:lnTo>
                    <a:pt x="184" y="52"/>
                  </a:lnTo>
                  <a:lnTo>
                    <a:pt x="182" y="58"/>
                  </a:lnTo>
                  <a:lnTo>
                    <a:pt x="180" y="60"/>
                  </a:lnTo>
                  <a:lnTo>
                    <a:pt x="168" y="60"/>
                  </a:lnTo>
                  <a:lnTo>
                    <a:pt x="160" y="54"/>
                  </a:lnTo>
                  <a:lnTo>
                    <a:pt x="160" y="52"/>
                  </a:lnTo>
                  <a:lnTo>
                    <a:pt x="160" y="50"/>
                  </a:lnTo>
                  <a:lnTo>
                    <a:pt x="146" y="48"/>
                  </a:lnTo>
                  <a:lnTo>
                    <a:pt x="136" y="52"/>
                  </a:lnTo>
                  <a:lnTo>
                    <a:pt x="132" y="56"/>
                  </a:lnTo>
                  <a:lnTo>
                    <a:pt x="148" y="74"/>
                  </a:lnTo>
                  <a:lnTo>
                    <a:pt x="168" y="80"/>
                  </a:lnTo>
                  <a:lnTo>
                    <a:pt x="170" y="82"/>
                  </a:lnTo>
                  <a:lnTo>
                    <a:pt x="180" y="92"/>
                  </a:lnTo>
                  <a:lnTo>
                    <a:pt x="176" y="108"/>
                  </a:lnTo>
                  <a:lnTo>
                    <a:pt x="176" y="110"/>
                  </a:lnTo>
                  <a:lnTo>
                    <a:pt x="162" y="120"/>
                  </a:lnTo>
                  <a:lnTo>
                    <a:pt x="162" y="122"/>
                  </a:lnTo>
                  <a:lnTo>
                    <a:pt x="160" y="122"/>
                  </a:lnTo>
                  <a:lnTo>
                    <a:pt x="138" y="128"/>
                  </a:lnTo>
                  <a:lnTo>
                    <a:pt x="124" y="130"/>
                  </a:lnTo>
                  <a:lnTo>
                    <a:pt x="114" y="126"/>
                  </a:lnTo>
                  <a:lnTo>
                    <a:pt x="110" y="126"/>
                  </a:lnTo>
                  <a:lnTo>
                    <a:pt x="104" y="134"/>
                  </a:lnTo>
                  <a:lnTo>
                    <a:pt x="94" y="142"/>
                  </a:lnTo>
                  <a:lnTo>
                    <a:pt x="92" y="142"/>
                  </a:lnTo>
                  <a:lnTo>
                    <a:pt x="78" y="148"/>
                  </a:lnTo>
                  <a:lnTo>
                    <a:pt x="60" y="142"/>
                  </a:lnTo>
                  <a:lnTo>
                    <a:pt x="24" y="144"/>
                  </a:lnTo>
                  <a:lnTo>
                    <a:pt x="16" y="146"/>
                  </a:lnTo>
                  <a:lnTo>
                    <a:pt x="16" y="148"/>
                  </a:lnTo>
                  <a:lnTo>
                    <a:pt x="8" y="148"/>
                  </a:lnTo>
                  <a:lnTo>
                    <a:pt x="0" y="160"/>
                  </a:lnTo>
                  <a:lnTo>
                    <a:pt x="0" y="172"/>
                  </a:lnTo>
                  <a:lnTo>
                    <a:pt x="8" y="192"/>
                  </a:lnTo>
                  <a:lnTo>
                    <a:pt x="18" y="196"/>
                  </a:lnTo>
                  <a:lnTo>
                    <a:pt x="22" y="200"/>
                  </a:lnTo>
                  <a:lnTo>
                    <a:pt x="28" y="192"/>
                  </a:lnTo>
                  <a:lnTo>
                    <a:pt x="28" y="190"/>
                  </a:lnTo>
                  <a:lnTo>
                    <a:pt x="30" y="190"/>
                  </a:lnTo>
                  <a:lnTo>
                    <a:pt x="42" y="188"/>
                  </a:lnTo>
                  <a:lnTo>
                    <a:pt x="44" y="188"/>
                  </a:lnTo>
                  <a:lnTo>
                    <a:pt x="56" y="192"/>
                  </a:lnTo>
                  <a:lnTo>
                    <a:pt x="68" y="220"/>
                  </a:lnTo>
                  <a:lnTo>
                    <a:pt x="66" y="220"/>
                  </a:lnTo>
                  <a:lnTo>
                    <a:pt x="62" y="236"/>
                  </a:lnTo>
                  <a:lnTo>
                    <a:pt x="58" y="244"/>
                  </a:lnTo>
                  <a:lnTo>
                    <a:pt x="58" y="246"/>
                  </a:lnTo>
                  <a:lnTo>
                    <a:pt x="52" y="260"/>
                  </a:lnTo>
                  <a:lnTo>
                    <a:pt x="52" y="276"/>
                  </a:lnTo>
                  <a:lnTo>
                    <a:pt x="62" y="286"/>
                  </a:lnTo>
                  <a:lnTo>
                    <a:pt x="76" y="296"/>
                  </a:lnTo>
                  <a:lnTo>
                    <a:pt x="76" y="298"/>
                  </a:lnTo>
                  <a:lnTo>
                    <a:pt x="78" y="298"/>
                  </a:lnTo>
                  <a:lnTo>
                    <a:pt x="68" y="320"/>
                  </a:lnTo>
                  <a:lnTo>
                    <a:pt x="66" y="332"/>
                  </a:lnTo>
                  <a:lnTo>
                    <a:pt x="68" y="330"/>
                  </a:lnTo>
                  <a:lnTo>
                    <a:pt x="70" y="330"/>
                  </a:lnTo>
                  <a:lnTo>
                    <a:pt x="78" y="326"/>
                  </a:lnTo>
                  <a:lnTo>
                    <a:pt x="92" y="318"/>
                  </a:lnTo>
                  <a:lnTo>
                    <a:pt x="108" y="320"/>
                  </a:lnTo>
                  <a:lnTo>
                    <a:pt x="110" y="320"/>
                  </a:lnTo>
                  <a:lnTo>
                    <a:pt x="134" y="330"/>
                  </a:lnTo>
                  <a:lnTo>
                    <a:pt x="160" y="330"/>
                  </a:lnTo>
                  <a:lnTo>
                    <a:pt x="168" y="320"/>
                  </a:lnTo>
                  <a:lnTo>
                    <a:pt x="182" y="312"/>
                  </a:lnTo>
                  <a:lnTo>
                    <a:pt x="196" y="302"/>
                  </a:lnTo>
                  <a:lnTo>
                    <a:pt x="196" y="300"/>
                  </a:lnTo>
                  <a:lnTo>
                    <a:pt x="206" y="298"/>
                  </a:lnTo>
                  <a:lnTo>
                    <a:pt x="216" y="290"/>
                  </a:lnTo>
                  <a:lnTo>
                    <a:pt x="228" y="274"/>
                  </a:lnTo>
                  <a:lnTo>
                    <a:pt x="246" y="280"/>
                  </a:lnTo>
                  <a:lnTo>
                    <a:pt x="248" y="280"/>
                  </a:lnTo>
                  <a:lnTo>
                    <a:pt x="248" y="282"/>
                  </a:lnTo>
                  <a:lnTo>
                    <a:pt x="252" y="290"/>
                  </a:lnTo>
                  <a:lnTo>
                    <a:pt x="256" y="292"/>
                  </a:lnTo>
                  <a:lnTo>
                    <a:pt x="266" y="292"/>
                  </a:lnTo>
                  <a:lnTo>
                    <a:pt x="268" y="292"/>
                  </a:lnTo>
                  <a:lnTo>
                    <a:pt x="274" y="292"/>
                  </a:lnTo>
                  <a:lnTo>
                    <a:pt x="276" y="292"/>
                  </a:lnTo>
                  <a:lnTo>
                    <a:pt x="276" y="294"/>
                  </a:lnTo>
                  <a:lnTo>
                    <a:pt x="288" y="298"/>
                  </a:lnTo>
                  <a:lnTo>
                    <a:pt x="292" y="298"/>
                  </a:lnTo>
                  <a:lnTo>
                    <a:pt x="294" y="296"/>
                  </a:lnTo>
                  <a:lnTo>
                    <a:pt x="296" y="290"/>
                  </a:lnTo>
                  <a:lnTo>
                    <a:pt x="296" y="288"/>
                  </a:lnTo>
                  <a:lnTo>
                    <a:pt x="302" y="284"/>
                  </a:lnTo>
                  <a:lnTo>
                    <a:pt x="312" y="276"/>
                  </a:lnTo>
                  <a:lnTo>
                    <a:pt x="314" y="276"/>
                  </a:lnTo>
                  <a:lnTo>
                    <a:pt x="322" y="276"/>
                  </a:lnTo>
                  <a:lnTo>
                    <a:pt x="324" y="268"/>
                  </a:lnTo>
                  <a:lnTo>
                    <a:pt x="330" y="262"/>
                  </a:lnTo>
                  <a:lnTo>
                    <a:pt x="336" y="258"/>
                  </a:lnTo>
                  <a:lnTo>
                    <a:pt x="342" y="256"/>
                  </a:lnTo>
                  <a:lnTo>
                    <a:pt x="346" y="252"/>
                  </a:lnTo>
                  <a:lnTo>
                    <a:pt x="348" y="252"/>
                  </a:lnTo>
                  <a:lnTo>
                    <a:pt x="352" y="248"/>
                  </a:lnTo>
                  <a:lnTo>
                    <a:pt x="352" y="246"/>
                  </a:lnTo>
                  <a:lnTo>
                    <a:pt x="354" y="246"/>
                  </a:lnTo>
                  <a:lnTo>
                    <a:pt x="366" y="244"/>
                  </a:lnTo>
                  <a:lnTo>
                    <a:pt x="374" y="244"/>
                  </a:lnTo>
                  <a:lnTo>
                    <a:pt x="376" y="240"/>
                  </a:lnTo>
                  <a:lnTo>
                    <a:pt x="380" y="236"/>
                  </a:lnTo>
                  <a:lnTo>
                    <a:pt x="384" y="228"/>
                  </a:lnTo>
                  <a:lnTo>
                    <a:pt x="382" y="228"/>
                  </a:lnTo>
                  <a:lnTo>
                    <a:pt x="376" y="218"/>
                  </a:lnTo>
                  <a:lnTo>
                    <a:pt x="372" y="206"/>
                  </a:lnTo>
                  <a:lnTo>
                    <a:pt x="372" y="204"/>
                  </a:lnTo>
                  <a:lnTo>
                    <a:pt x="376" y="188"/>
                  </a:lnTo>
                  <a:lnTo>
                    <a:pt x="376" y="180"/>
                  </a:lnTo>
                  <a:lnTo>
                    <a:pt x="380" y="174"/>
                  </a:lnTo>
                  <a:lnTo>
                    <a:pt x="380" y="160"/>
                  </a:lnTo>
                  <a:lnTo>
                    <a:pt x="378" y="158"/>
                  </a:lnTo>
                  <a:lnTo>
                    <a:pt x="372" y="156"/>
                  </a:lnTo>
                  <a:lnTo>
                    <a:pt x="348" y="166"/>
                  </a:lnTo>
                  <a:lnTo>
                    <a:pt x="348" y="140"/>
                  </a:lnTo>
                  <a:lnTo>
                    <a:pt x="350" y="136"/>
                  </a:lnTo>
                  <a:lnTo>
                    <a:pt x="356" y="132"/>
                  </a:lnTo>
                  <a:lnTo>
                    <a:pt x="372" y="120"/>
                  </a:lnTo>
                  <a:lnTo>
                    <a:pt x="366" y="92"/>
                  </a:lnTo>
                  <a:lnTo>
                    <a:pt x="366" y="84"/>
                  </a:lnTo>
                  <a:lnTo>
                    <a:pt x="366" y="78"/>
                  </a:lnTo>
                  <a:lnTo>
                    <a:pt x="368" y="74"/>
                  </a:lnTo>
                  <a:lnTo>
                    <a:pt x="372" y="68"/>
                  </a:lnTo>
                  <a:lnTo>
                    <a:pt x="372" y="64"/>
                  </a:lnTo>
                  <a:lnTo>
                    <a:pt x="364" y="64"/>
                  </a:lnTo>
                  <a:lnTo>
                    <a:pt x="360" y="64"/>
                  </a:lnTo>
                  <a:lnTo>
                    <a:pt x="356" y="76"/>
                  </a:lnTo>
                  <a:lnTo>
                    <a:pt x="352" y="80"/>
                  </a:lnTo>
                  <a:lnTo>
                    <a:pt x="348" y="82"/>
                  </a:lnTo>
                  <a:lnTo>
                    <a:pt x="346" y="82"/>
                  </a:lnTo>
                  <a:lnTo>
                    <a:pt x="338" y="76"/>
                  </a:lnTo>
                  <a:lnTo>
                    <a:pt x="336" y="76"/>
                  </a:lnTo>
                  <a:lnTo>
                    <a:pt x="336" y="74"/>
                  </a:lnTo>
                  <a:lnTo>
                    <a:pt x="334" y="68"/>
                  </a:lnTo>
                  <a:lnTo>
                    <a:pt x="332" y="60"/>
                  </a:lnTo>
                  <a:lnTo>
                    <a:pt x="332" y="64"/>
                  </a:lnTo>
                  <a:lnTo>
                    <a:pt x="316" y="64"/>
                  </a:lnTo>
                  <a:lnTo>
                    <a:pt x="316" y="60"/>
                  </a:lnTo>
                  <a:lnTo>
                    <a:pt x="312" y="52"/>
                  </a:lnTo>
                  <a:lnTo>
                    <a:pt x="312" y="40"/>
                  </a:lnTo>
                  <a:lnTo>
                    <a:pt x="304" y="24"/>
                  </a:lnTo>
                  <a:lnTo>
                    <a:pt x="304" y="12"/>
                  </a:lnTo>
                  <a:lnTo>
                    <a:pt x="300" y="6"/>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41" name="任意多边形 40"/>
            <p:cNvSpPr/>
            <p:nvPr/>
          </p:nvSpPr>
          <p:spPr>
            <a:xfrm>
              <a:off x="3150847" y="3734469"/>
              <a:ext cx="898707" cy="683877"/>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502" h="382">
                  <a:moveTo>
                    <a:pt x="402" y="8"/>
                  </a:moveTo>
                  <a:lnTo>
                    <a:pt x="402" y="10"/>
                  </a:lnTo>
                  <a:lnTo>
                    <a:pt x="404" y="12"/>
                  </a:lnTo>
                  <a:lnTo>
                    <a:pt x="394" y="28"/>
                  </a:lnTo>
                  <a:lnTo>
                    <a:pt x="386" y="34"/>
                  </a:lnTo>
                  <a:lnTo>
                    <a:pt x="378" y="36"/>
                  </a:lnTo>
                  <a:lnTo>
                    <a:pt x="376" y="36"/>
                  </a:lnTo>
                  <a:lnTo>
                    <a:pt x="368" y="30"/>
                  </a:lnTo>
                  <a:lnTo>
                    <a:pt x="360" y="32"/>
                  </a:lnTo>
                  <a:lnTo>
                    <a:pt x="344" y="44"/>
                  </a:lnTo>
                  <a:lnTo>
                    <a:pt x="340" y="44"/>
                  </a:lnTo>
                  <a:lnTo>
                    <a:pt x="336" y="42"/>
                  </a:lnTo>
                  <a:lnTo>
                    <a:pt x="328" y="32"/>
                  </a:lnTo>
                  <a:lnTo>
                    <a:pt x="322" y="42"/>
                  </a:lnTo>
                  <a:lnTo>
                    <a:pt x="316" y="48"/>
                  </a:lnTo>
                  <a:lnTo>
                    <a:pt x="306" y="48"/>
                  </a:lnTo>
                  <a:lnTo>
                    <a:pt x="294" y="52"/>
                  </a:lnTo>
                  <a:lnTo>
                    <a:pt x="282" y="60"/>
                  </a:lnTo>
                  <a:lnTo>
                    <a:pt x="278" y="60"/>
                  </a:lnTo>
                  <a:lnTo>
                    <a:pt x="274" y="64"/>
                  </a:lnTo>
                  <a:lnTo>
                    <a:pt x="270" y="70"/>
                  </a:lnTo>
                  <a:lnTo>
                    <a:pt x="270" y="72"/>
                  </a:lnTo>
                  <a:lnTo>
                    <a:pt x="270" y="74"/>
                  </a:lnTo>
                  <a:lnTo>
                    <a:pt x="276" y="82"/>
                  </a:lnTo>
                  <a:lnTo>
                    <a:pt x="254" y="80"/>
                  </a:lnTo>
                  <a:lnTo>
                    <a:pt x="242" y="90"/>
                  </a:lnTo>
                  <a:lnTo>
                    <a:pt x="240" y="94"/>
                  </a:lnTo>
                  <a:lnTo>
                    <a:pt x="238" y="100"/>
                  </a:lnTo>
                  <a:lnTo>
                    <a:pt x="236" y="102"/>
                  </a:lnTo>
                  <a:lnTo>
                    <a:pt x="224" y="102"/>
                  </a:lnTo>
                  <a:lnTo>
                    <a:pt x="210" y="96"/>
                  </a:lnTo>
                  <a:lnTo>
                    <a:pt x="206" y="96"/>
                  </a:lnTo>
                  <a:lnTo>
                    <a:pt x="194" y="98"/>
                  </a:lnTo>
                  <a:lnTo>
                    <a:pt x="190" y="96"/>
                  </a:lnTo>
                  <a:lnTo>
                    <a:pt x="186" y="94"/>
                  </a:lnTo>
                  <a:lnTo>
                    <a:pt x="178" y="84"/>
                  </a:lnTo>
                  <a:lnTo>
                    <a:pt x="170" y="80"/>
                  </a:lnTo>
                  <a:lnTo>
                    <a:pt x="162" y="92"/>
                  </a:lnTo>
                  <a:lnTo>
                    <a:pt x="160" y="92"/>
                  </a:lnTo>
                  <a:lnTo>
                    <a:pt x="150" y="100"/>
                  </a:lnTo>
                  <a:lnTo>
                    <a:pt x="148" y="100"/>
                  </a:lnTo>
                  <a:lnTo>
                    <a:pt x="148" y="102"/>
                  </a:lnTo>
                  <a:lnTo>
                    <a:pt x="146" y="102"/>
                  </a:lnTo>
                  <a:lnTo>
                    <a:pt x="138" y="104"/>
                  </a:lnTo>
                  <a:lnTo>
                    <a:pt x="126" y="116"/>
                  </a:lnTo>
                  <a:lnTo>
                    <a:pt x="112" y="122"/>
                  </a:lnTo>
                  <a:lnTo>
                    <a:pt x="102" y="134"/>
                  </a:lnTo>
                  <a:lnTo>
                    <a:pt x="70" y="134"/>
                  </a:lnTo>
                  <a:lnTo>
                    <a:pt x="46" y="124"/>
                  </a:lnTo>
                  <a:lnTo>
                    <a:pt x="32" y="124"/>
                  </a:lnTo>
                  <a:lnTo>
                    <a:pt x="20" y="130"/>
                  </a:lnTo>
                  <a:lnTo>
                    <a:pt x="18" y="130"/>
                  </a:lnTo>
                  <a:lnTo>
                    <a:pt x="10" y="132"/>
                  </a:lnTo>
                  <a:lnTo>
                    <a:pt x="2" y="138"/>
                  </a:lnTo>
                  <a:lnTo>
                    <a:pt x="0" y="142"/>
                  </a:lnTo>
                  <a:lnTo>
                    <a:pt x="0" y="152"/>
                  </a:lnTo>
                  <a:lnTo>
                    <a:pt x="4" y="158"/>
                  </a:lnTo>
                  <a:lnTo>
                    <a:pt x="22" y="152"/>
                  </a:lnTo>
                  <a:lnTo>
                    <a:pt x="30" y="154"/>
                  </a:lnTo>
                  <a:lnTo>
                    <a:pt x="40" y="158"/>
                  </a:lnTo>
                  <a:lnTo>
                    <a:pt x="42" y="158"/>
                  </a:lnTo>
                  <a:lnTo>
                    <a:pt x="42" y="160"/>
                  </a:lnTo>
                  <a:lnTo>
                    <a:pt x="42" y="186"/>
                  </a:lnTo>
                  <a:lnTo>
                    <a:pt x="46" y="188"/>
                  </a:lnTo>
                  <a:lnTo>
                    <a:pt x="64" y="188"/>
                  </a:lnTo>
                  <a:lnTo>
                    <a:pt x="74" y="184"/>
                  </a:lnTo>
                  <a:lnTo>
                    <a:pt x="76" y="184"/>
                  </a:lnTo>
                  <a:lnTo>
                    <a:pt x="86" y="180"/>
                  </a:lnTo>
                  <a:lnTo>
                    <a:pt x="94" y="176"/>
                  </a:lnTo>
                  <a:lnTo>
                    <a:pt x="98" y="176"/>
                  </a:lnTo>
                  <a:lnTo>
                    <a:pt x="100" y="178"/>
                  </a:lnTo>
                  <a:lnTo>
                    <a:pt x="104" y="188"/>
                  </a:lnTo>
                  <a:lnTo>
                    <a:pt x="106" y="216"/>
                  </a:lnTo>
                  <a:lnTo>
                    <a:pt x="106" y="218"/>
                  </a:lnTo>
                  <a:lnTo>
                    <a:pt x="92" y="232"/>
                  </a:lnTo>
                  <a:lnTo>
                    <a:pt x="92" y="234"/>
                  </a:lnTo>
                  <a:lnTo>
                    <a:pt x="74" y="242"/>
                  </a:lnTo>
                  <a:lnTo>
                    <a:pt x="70" y="248"/>
                  </a:lnTo>
                  <a:lnTo>
                    <a:pt x="72" y="252"/>
                  </a:lnTo>
                  <a:lnTo>
                    <a:pt x="106" y="256"/>
                  </a:lnTo>
                  <a:lnTo>
                    <a:pt x="108" y="258"/>
                  </a:lnTo>
                  <a:lnTo>
                    <a:pt x="122" y="266"/>
                  </a:lnTo>
                  <a:lnTo>
                    <a:pt x="152" y="264"/>
                  </a:lnTo>
                  <a:lnTo>
                    <a:pt x="152" y="268"/>
                  </a:lnTo>
                  <a:lnTo>
                    <a:pt x="154" y="284"/>
                  </a:lnTo>
                  <a:lnTo>
                    <a:pt x="154" y="286"/>
                  </a:lnTo>
                  <a:lnTo>
                    <a:pt x="140" y="300"/>
                  </a:lnTo>
                  <a:lnTo>
                    <a:pt x="140" y="312"/>
                  </a:lnTo>
                  <a:lnTo>
                    <a:pt x="142" y="320"/>
                  </a:lnTo>
                  <a:lnTo>
                    <a:pt x="144" y="326"/>
                  </a:lnTo>
                  <a:lnTo>
                    <a:pt x="150" y="330"/>
                  </a:lnTo>
                  <a:lnTo>
                    <a:pt x="174" y="344"/>
                  </a:lnTo>
                  <a:lnTo>
                    <a:pt x="194" y="356"/>
                  </a:lnTo>
                  <a:lnTo>
                    <a:pt x="212" y="348"/>
                  </a:lnTo>
                  <a:lnTo>
                    <a:pt x="214" y="348"/>
                  </a:lnTo>
                  <a:lnTo>
                    <a:pt x="216" y="348"/>
                  </a:lnTo>
                  <a:lnTo>
                    <a:pt x="242" y="368"/>
                  </a:lnTo>
                  <a:lnTo>
                    <a:pt x="246" y="368"/>
                  </a:lnTo>
                  <a:lnTo>
                    <a:pt x="252" y="360"/>
                  </a:lnTo>
                  <a:lnTo>
                    <a:pt x="254" y="360"/>
                  </a:lnTo>
                  <a:lnTo>
                    <a:pt x="254" y="358"/>
                  </a:lnTo>
                  <a:lnTo>
                    <a:pt x="256" y="358"/>
                  </a:lnTo>
                  <a:lnTo>
                    <a:pt x="270" y="360"/>
                  </a:lnTo>
                  <a:lnTo>
                    <a:pt x="274" y="334"/>
                  </a:lnTo>
                  <a:lnTo>
                    <a:pt x="294" y="368"/>
                  </a:lnTo>
                  <a:lnTo>
                    <a:pt x="310" y="370"/>
                  </a:lnTo>
                  <a:lnTo>
                    <a:pt x="312" y="370"/>
                  </a:lnTo>
                  <a:lnTo>
                    <a:pt x="314" y="370"/>
                  </a:lnTo>
                  <a:lnTo>
                    <a:pt x="314" y="372"/>
                  </a:lnTo>
                  <a:lnTo>
                    <a:pt x="314" y="382"/>
                  </a:lnTo>
                  <a:lnTo>
                    <a:pt x="320" y="380"/>
                  </a:lnTo>
                  <a:lnTo>
                    <a:pt x="346" y="346"/>
                  </a:lnTo>
                  <a:lnTo>
                    <a:pt x="358" y="362"/>
                  </a:lnTo>
                  <a:lnTo>
                    <a:pt x="358" y="356"/>
                  </a:lnTo>
                  <a:lnTo>
                    <a:pt x="366" y="340"/>
                  </a:lnTo>
                  <a:lnTo>
                    <a:pt x="372" y="328"/>
                  </a:lnTo>
                  <a:lnTo>
                    <a:pt x="392" y="328"/>
                  </a:lnTo>
                  <a:lnTo>
                    <a:pt x="396" y="304"/>
                  </a:lnTo>
                  <a:lnTo>
                    <a:pt x="398" y="304"/>
                  </a:lnTo>
                  <a:lnTo>
                    <a:pt x="400" y="306"/>
                  </a:lnTo>
                  <a:lnTo>
                    <a:pt x="414" y="308"/>
                  </a:lnTo>
                  <a:lnTo>
                    <a:pt x="416" y="300"/>
                  </a:lnTo>
                  <a:lnTo>
                    <a:pt x="410" y="288"/>
                  </a:lnTo>
                  <a:lnTo>
                    <a:pt x="410" y="286"/>
                  </a:lnTo>
                  <a:lnTo>
                    <a:pt x="414" y="276"/>
                  </a:lnTo>
                  <a:lnTo>
                    <a:pt x="414" y="274"/>
                  </a:lnTo>
                  <a:lnTo>
                    <a:pt x="416" y="274"/>
                  </a:lnTo>
                  <a:lnTo>
                    <a:pt x="458" y="252"/>
                  </a:lnTo>
                  <a:lnTo>
                    <a:pt x="456" y="230"/>
                  </a:lnTo>
                  <a:lnTo>
                    <a:pt x="456" y="228"/>
                  </a:lnTo>
                  <a:lnTo>
                    <a:pt x="464" y="212"/>
                  </a:lnTo>
                  <a:lnTo>
                    <a:pt x="466" y="210"/>
                  </a:lnTo>
                  <a:lnTo>
                    <a:pt x="478" y="180"/>
                  </a:lnTo>
                  <a:lnTo>
                    <a:pt x="490" y="168"/>
                  </a:lnTo>
                  <a:lnTo>
                    <a:pt x="496" y="156"/>
                  </a:lnTo>
                  <a:lnTo>
                    <a:pt x="502" y="146"/>
                  </a:lnTo>
                  <a:lnTo>
                    <a:pt x="496" y="134"/>
                  </a:lnTo>
                  <a:lnTo>
                    <a:pt x="496" y="132"/>
                  </a:lnTo>
                  <a:lnTo>
                    <a:pt x="496" y="120"/>
                  </a:lnTo>
                  <a:lnTo>
                    <a:pt x="490" y="120"/>
                  </a:lnTo>
                  <a:lnTo>
                    <a:pt x="478" y="126"/>
                  </a:lnTo>
                  <a:lnTo>
                    <a:pt x="472" y="128"/>
                  </a:lnTo>
                  <a:lnTo>
                    <a:pt x="468" y="128"/>
                  </a:lnTo>
                  <a:lnTo>
                    <a:pt x="460" y="126"/>
                  </a:lnTo>
                  <a:lnTo>
                    <a:pt x="454" y="122"/>
                  </a:lnTo>
                  <a:lnTo>
                    <a:pt x="452" y="118"/>
                  </a:lnTo>
                  <a:lnTo>
                    <a:pt x="450" y="114"/>
                  </a:lnTo>
                  <a:lnTo>
                    <a:pt x="452" y="98"/>
                  </a:lnTo>
                  <a:lnTo>
                    <a:pt x="446" y="98"/>
                  </a:lnTo>
                  <a:lnTo>
                    <a:pt x="442" y="102"/>
                  </a:lnTo>
                  <a:lnTo>
                    <a:pt x="432" y="112"/>
                  </a:lnTo>
                  <a:lnTo>
                    <a:pt x="428" y="114"/>
                  </a:lnTo>
                  <a:lnTo>
                    <a:pt x="424" y="114"/>
                  </a:lnTo>
                  <a:lnTo>
                    <a:pt x="422" y="108"/>
                  </a:lnTo>
                  <a:lnTo>
                    <a:pt x="422" y="100"/>
                  </a:lnTo>
                  <a:lnTo>
                    <a:pt x="422" y="92"/>
                  </a:lnTo>
                  <a:lnTo>
                    <a:pt x="424" y="88"/>
                  </a:lnTo>
                  <a:lnTo>
                    <a:pt x="426" y="86"/>
                  </a:lnTo>
                  <a:lnTo>
                    <a:pt x="428" y="86"/>
                  </a:lnTo>
                  <a:lnTo>
                    <a:pt x="444" y="58"/>
                  </a:lnTo>
                  <a:lnTo>
                    <a:pt x="448" y="48"/>
                  </a:lnTo>
                  <a:lnTo>
                    <a:pt x="450" y="36"/>
                  </a:lnTo>
                  <a:lnTo>
                    <a:pt x="442" y="28"/>
                  </a:lnTo>
                  <a:lnTo>
                    <a:pt x="440" y="22"/>
                  </a:lnTo>
                  <a:lnTo>
                    <a:pt x="440" y="12"/>
                  </a:lnTo>
                  <a:lnTo>
                    <a:pt x="440" y="8"/>
                  </a:lnTo>
                  <a:lnTo>
                    <a:pt x="438" y="4"/>
                  </a:lnTo>
                  <a:lnTo>
                    <a:pt x="434" y="0"/>
                  </a:lnTo>
                  <a:lnTo>
                    <a:pt x="432" y="2"/>
                  </a:lnTo>
                  <a:lnTo>
                    <a:pt x="430" y="6"/>
                  </a:lnTo>
                  <a:lnTo>
                    <a:pt x="426" y="8"/>
                  </a:lnTo>
                  <a:lnTo>
                    <a:pt x="422" y="10"/>
                  </a:lnTo>
                  <a:lnTo>
                    <a:pt x="416" y="8"/>
                  </a:lnTo>
                  <a:lnTo>
                    <a:pt x="410" y="8"/>
                  </a:lnTo>
                  <a:lnTo>
                    <a:pt x="402" y="8"/>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42" name="任意多边形 41"/>
            <p:cNvSpPr/>
            <p:nvPr/>
          </p:nvSpPr>
          <p:spPr>
            <a:xfrm>
              <a:off x="3276165" y="2982563"/>
              <a:ext cx="508432" cy="515593"/>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284" h="288">
                  <a:moveTo>
                    <a:pt x="284" y="58"/>
                  </a:moveTo>
                  <a:lnTo>
                    <a:pt x="278" y="44"/>
                  </a:lnTo>
                  <a:lnTo>
                    <a:pt x="268" y="32"/>
                  </a:lnTo>
                  <a:lnTo>
                    <a:pt x="260" y="30"/>
                  </a:lnTo>
                  <a:lnTo>
                    <a:pt x="258" y="30"/>
                  </a:lnTo>
                  <a:lnTo>
                    <a:pt x="258" y="28"/>
                  </a:lnTo>
                  <a:lnTo>
                    <a:pt x="250" y="24"/>
                  </a:lnTo>
                  <a:lnTo>
                    <a:pt x="248" y="24"/>
                  </a:lnTo>
                  <a:lnTo>
                    <a:pt x="244" y="26"/>
                  </a:lnTo>
                  <a:lnTo>
                    <a:pt x="234" y="28"/>
                  </a:lnTo>
                  <a:lnTo>
                    <a:pt x="232" y="26"/>
                  </a:lnTo>
                  <a:lnTo>
                    <a:pt x="222" y="22"/>
                  </a:lnTo>
                  <a:lnTo>
                    <a:pt x="220" y="22"/>
                  </a:lnTo>
                  <a:lnTo>
                    <a:pt x="220" y="20"/>
                  </a:lnTo>
                  <a:lnTo>
                    <a:pt x="212" y="12"/>
                  </a:lnTo>
                  <a:lnTo>
                    <a:pt x="204" y="4"/>
                  </a:lnTo>
                  <a:lnTo>
                    <a:pt x="196" y="0"/>
                  </a:lnTo>
                  <a:lnTo>
                    <a:pt x="188" y="8"/>
                  </a:lnTo>
                  <a:lnTo>
                    <a:pt x="176" y="16"/>
                  </a:lnTo>
                  <a:lnTo>
                    <a:pt x="172" y="40"/>
                  </a:lnTo>
                  <a:lnTo>
                    <a:pt x="162" y="58"/>
                  </a:lnTo>
                  <a:lnTo>
                    <a:pt x="162" y="60"/>
                  </a:lnTo>
                  <a:lnTo>
                    <a:pt x="154" y="68"/>
                  </a:lnTo>
                  <a:lnTo>
                    <a:pt x="144" y="86"/>
                  </a:lnTo>
                  <a:lnTo>
                    <a:pt x="144" y="88"/>
                  </a:lnTo>
                  <a:lnTo>
                    <a:pt x="124" y="104"/>
                  </a:lnTo>
                  <a:lnTo>
                    <a:pt x="116" y="118"/>
                  </a:lnTo>
                  <a:lnTo>
                    <a:pt x="114" y="120"/>
                  </a:lnTo>
                  <a:lnTo>
                    <a:pt x="110" y="124"/>
                  </a:lnTo>
                  <a:lnTo>
                    <a:pt x="96" y="132"/>
                  </a:lnTo>
                  <a:lnTo>
                    <a:pt x="88" y="144"/>
                  </a:lnTo>
                  <a:lnTo>
                    <a:pt x="74" y="164"/>
                  </a:lnTo>
                  <a:lnTo>
                    <a:pt x="72" y="164"/>
                  </a:lnTo>
                  <a:lnTo>
                    <a:pt x="8" y="160"/>
                  </a:lnTo>
                  <a:lnTo>
                    <a:pt x="0" y="168"/>
                  </a:lnTo>
                  <a:lnTo>
                    <a:pt x="0" y="180"/>
                  </a:lnTo>
                  <a:lnTo>
                    <a:pt x="6" y="208"/>
                  </a:lnTo>
                  <a:lnTo>
                    <a:pt x="20" y="226"/>
                  </a:lnTo>
                  <a:lnTo>
                    <a:pt x="32" y="232"/>
                  </a:lnTo>
                  <a:lnTo>
                    <a:pt x="32" y="234"/>
                  </a:lnTo>
                  <a:lnTo>
                    <a:pt x="40" y="244"/>
                  </a:lnTo>
                  <a:lnTo>
                    <a:pt x="42" y="252"/>
                  </a:lnTo>
                  <a:lnTo>
                    <a:pt x="42" y="262"/>
                  </a:lnTo>
                  <a:lnTo>
                    <a:pt x="38" y="266"/>
                  </a:lnTo>
                  <a:lnTo>
                    <a:pt x="40" y="268"/>
                  </a:lnTo>
                  <a:lnTo>
                    <a:pt x="44" y="268"/>
                  </a:lnTo>
                  <a:lnTo>
                    <a:pt x="48" y="258"/>
                  </a:lnTo>
                  <a:lnTo>
                    <a:pt x="50" y="258"/>
                  </a:lnTo>
                  <a:lnTo>
                    <a:pt x="62" y="262"/>
                  </a:lnTo>
                  <a:lnTo>
                    <a:pt x="64" y="266"/>
                  </a:lnTo>
                  <a:lnTo>
                    <a:pt x="70" y="266"/>
                  </a:lnTo>
                  <a:lnTo>
                    <a:pt x="68" y="260"/>
                  </a:lnTo>
                  <a:lnTo>
                    <a:pt x="76" y="246"/>
                  </a:lnTo>
                  <a:lnTo>
                    <a:pt x="78" y="244"/>
                  </a:lnTo>
                  <a:lnTo>
                    <a:pt x="80" y="242"/>
                  </a:lnTo>
                  <a:lnTo>
                    <a:pt x="88" y="242"/>
                  </a:lnTo>
                  <a:lnTo>
                    <a:pt x="102" y="242"/>
                  </a:lnTo>
                  <a:lnTo>
                    <a:pt x="110" y="232"/>
                  </a:lnTo>
                  <a:lnTo>
                    <a:pt x="110" y="222"/>
                  </a:lnTo>
                  <a:lnTo>
                    <a:pt x="112" y="212"/>
                  </a:lnTo>
                  <a:lnTo>
                    <a:pt x="114" y="210"/>
                  </a:lnTo>
                  <a:lnTo>
                    <a:pt x="120" y="206"/>
                  </a:lnTo>
                  <a:lnTo>
                    <a:pt x="122" y="206"/>
                  </a:lnTo>
                  <a:lnTo>
                    <a:pt x="134" y="208"/>
                  </a:lnTo>
                  <a:lnTo>
                    <a:pt x="134" y="210"/>
                  </a:lnTo>
                  <a:lnTo>
                    <a:pt x="136" y="220"/>
                  </a:lnTo>
                  <a:lnTo>
                    <a:pt x="136" y="224"/>
                  </a:lnTo>
                  <a:lnTo>
                    <a:pt x="138" y="232"/>
                  </a:lnTo>
                  <a:lnTo>
                    <a:pt x="140" y="232"/>
                  </a:lnTo>
                  <a:lnTo>
                    <a:pt x="144" y="226"/>
                  </a:lnTo>
                  <a:lnTo>
                    <a:pt x="152" y="216"/>
                  </a:lnTo>
                  <a:lnTo>
                    <a:pt x="160" y="212"/>
                  </a:lnTo>
                  <a:lnTo>
                    <a:pt x="162" y="212"/>
                  </a:lnTo>
                  <a:lnTo>
                    <a:pt x="162" y="210"/>
                  </a:lnTo>
                  <a:lnTo>
                    <a:pt x="172" y="214"/>
                  </a:lnTo>
                  <a:lnTo>
                    <a:pt x="174" y="214"/>
                  </a:lnTo>
                  <a:lnTo>
                    <a:pt x="176" y="214"/>
                  </a:lnTo>
                  <a:lnTo>
                    <a:pt x="180" y="226"/>
                  </a:lnTo>
                  <a:lnTo>
                    <a:pt x="180" y="236"/>
                  </a:lnTo>
                  <a:lnTo>
                    <a:pt x="188" y="252"/>
                  </a:lnTo>
                  <a:lnTo>
                    <a:pt x="188" y="254"/>
                  </a:lnTo>
                  <a:lnTo>
                    <a:pt x="188" y="264"/>
                  </a:lnTo>
                  <a:lnTo>
                    <a:pt x="192" y="270"/>
                  </a:lnTo>
                  <a:lnTo>
                    <a:pt x="194" y="270"/>
                  </a:lnTo>
                  <a:lnTo>
                    <a:pt x="196" y="266"/>
                  </a:lnTo>
                  <a:lnTo>
                    <a:pt x="198" y="264"/>
                  </a:lnTo>
                  <a:lnTo>
                    <a:pt x="208" y="270"/>
                  </a:lnTo>
                  <a:lnTo>
                    <a:pt x="208" y="272"/>
                  </a:lnTo>
                  <a:lnTo>
                    <a:pt x="212" y="286"/>
                  </a:lnTo>
                  <a:lnTo>
                    <a:pt x="216" y="288"/>
                  </a:lnTo>
                  <a:lnTo>
                    <a:pt x="216" y="286"/>
                  </a:lnTo>
                  <a:lnTo>
                    <a:pt x="220" y="276"/>
                  </a:lnTo>
                  <a:lnTo>
                    <a:pt x="222" y="274"/>
                  </a:lnTo>
                  <a:lnTo>
                    <a:pt x="224" y="274"/>
                  </a:lnTo>
                  <a:lnTo>
                    <a:pt x="228" y="270"/>
                  </a:lnTo>
                  <a:lnTo>
                    <a:pt x="230" y="270"/>
                  </a:lnTo>
                  <a:lnTo>
                    <a:pt x="236" y="270"/>
                  </a:lnTo>
                  <a:lnTo>
                    <a:pt x="236" y="266"/>
                  </a:lnTo>
                  <a:lnTo>
                    <a:pt x="236" y="264"/>
                  </a:lnTo>
                  <a:lnTo>
                    <a:pt x="232" y="226"/>
                  </a:lnTo>
                  <a:lnTo>
                    <a:pt x="216" y="202"/>
                  </a:lnTo>
                  <a:lnTo>
                    <a:pt x="188" y="168"/>
                  </a:lnTo>
                  <a:lnTo>
                    <a:pt x="186" y="168"/>
                  </a:lnTo>
                  <a:lnTo>
                    <a:pt x="184" y="146"/>
                  </a:lnTo>
                  <a:lnTo>
                    <a:pt x="176" y="128"/>
                  </a:lnTo>
                  <a:lnTo>
                    <a:pt x="174" y="128"/>
                  </a:lnTo>
                  <a:lnTo>
                    <a:pt x="176" y="126"/>
                  </a:lnTo>
                  <a:lnTo>
                    <a:pt x="180" y="104"/>
                  </a:lnTo>
                  <a:lnTo>
                    <a:pt x="182" y="104"/>
                  </a:lnTo>
                  <a:lnTo>
                    <a:pt x="184" y="104"/>
                  </a:lnTo>
                  <a:lnTo>
                    <a:pt x="234" y="102"/>
                  </a:lnTo>
                  <a:lnTo>
                    <a:pt x="260" y="88"/>
                  </a:lnTo>
                  <a:lnTo>
                    <a:pt x="262" y="86"/>
                  </a:lnTo>
                  <a:lnTo>
                    <a:pt x="274" y="82"/>
                  </a:lnTo>
                  <a:lnTo>
                    <a:pt x="278" y="78"/>
                  </a:lnTo>
                  <a:lnTo>
                    <a:pt x="280" y="76"/>
                  </a:lnTo>
                  <a:lnTo>
                    <a:pt x="282" y="68"/>
                  </a:lnTo>
                  <a:lnTo>
                    <a:pt x="284" y="58"/>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43" name="任意多边形 42"/>
            <p:cNvSpPr/>
            <p:nvPr/>
          </p:nvSpPr>
          <p:spPr>
            <a:xfrm>
              <a:off x="3276165" y="1980021"/>
              <a:ext cx="580042" cy="1034767"/>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324" h="578">
                  <a:moveTo>
                    <a:pt x="108" y="132"/>
                  </a:moveTo>
                  <a:lnTo>
                    <a:pt x="104" y="130"/>
                  </a:lnTo>
                  <a:lnTo>
                    <a:pt x="96" y="180"/>
                  </a:lnTo>
                  <a:lnTo>
                    <a:pt x="108" y="196"/>
                  </a:lnTo>
                  <a:lnTo>
                    <a:pt x="122" y="200"/>
                  </a:lnTo>
                  <a:lnTo>
                    <a:pt x="124" y="202"/>
                  </a:lnTo>
                  <a:lnTo>
                    <a:pt x="140" y="216"/>
                  </a:lnTo>
                  <a:lnTo>
                    <a:pt x="164" y="220"/>
                  </a:lnTo>
                  <a:lnTo>
                    <a:pt x="176" y="228"/>
                  </a:lnTo>
                  <a:lnTo>
                    <a:pt x="176" y="230"/>
                  </a:lnTo>
                  <a:lnTo>
                    <a:pt x="186" y="244"/>
                  </a:lnTo>
                  <a:lnTo>
                    <a:pt x="188" y="244"/>
                  </a:lnTo>
                  <a:lnTo>
                    <a:pt x="186" y="246"/>
                  </a:lnTo>
                  <a:lnTo>
                    <a:pt x="178" y="260"/>
                  </a:lnTo>
                  <a:lnTo>
                    <a:pt x="178" y="264"/>
                  </a:lnTo>
                  <a:lnTo>
                    <a:pt x="176" y="272"/>
                  </a:lnTo>
                  <a:lnTo>
                    <a:pt x="178" y="272"/>
                  </a:lnTo>
                  <a:lnTo>
                    <a:pt x="178" y="286"/>
                  </a:lnTo>
                  <a:lnTo>
                    <a:pt x="176" y="288"/>
                  </a:lnTo>
                  <a:lnTo>
                    <a:pt x="170" y="312"/>
                  </a:lnTo>
                  <a:lnTo>
                    <a:pt x="168" y="316"/>
                  </a:lnTo>
                  <a:lnTo>
                    <a:pt x="164" y="314"/>
                  </a:lnTo>
                  <a:lnTo>
                    <a:pt x="154" y="312"/>
                  </a:lnTo>
                  <a:lnTo>
                    <a:pt x="140" y="312"/>
                  </a:lnTo>
                  <a:lnTo>
                    <a:pt x="128" y="316"/>
                  </a:lnTo>
                  <a:lnTo>
                    <a:pt x="116" y="328"/>
                  </a:lnTo>
                  <a:lnTo>
                    <a:pt x="112" y="332"/>
                  </a:lnTo>
                  <a:lnTo>
                    <a:pt x="130" y="340"/>
                  </a:lnTo>
                  <a:lnTo>
                    <a:pt x="128" y="344"/>
                  </a:lnTo>
                  <a:lnTo>
                    <a:pt x="124" y="350"/>
                  </a:lnTo>
                  <a:lnTo>
                    <a:pt x="116" y="354"/>
                  </a:lnTo>
                  <a:lnTo>
                    <a:pt x="106" y="354"/>
                  </a:lnTo>
                  <a:lnTo>
                    <a:pt x="88" y="348"/>
                  </a:lnTo>
                  <a:lnTo>
                    <a:pt x="70" y="338"/>
                  </a:lnTo>
                  <a:lnTo>
                    <a:pt x="64" y="338"/>
                  </a:lnTo>
                  <a:lnTo>
                    <a:pt x="44" y="366"/>
                  </a:lnTo>
                  <a:lnTo>
                    <a:pt x="40" y="376"/>
                  </a:lnTo>
                  <a:lnTo>
                    <a:pt x="40" y="392"/>
                  </a:lnTo>
                  <a:lnTo>
                    <a:pt x="48" y="406"/>
                  </a:lnTo>
                  <a:lnTo>
                    <a:pt x="48" y="408"/>
                  </a:lnTo>
                  <a:lnTo>
                    <a:pt x="52" y="420"/>
                  </a:lnTo>
                  <a:lnTo>
                    <a:pt x="52" y="422"/>
                  </a:lnTo>
                  <a:lnTo>
                    <a:pt x="52" y="440"/>
                  </a:lnTo>
                  <a:lnTo>
                    <a:pt x="52" y="442"/>
                  </a:lnTo>
                  <a:lnTo>
                    <a:pt x="54" y="444"/>
                  </a:lnTo>
                  <a:lnTo>
                    <a:pt x="40" y="446"/>
                  </a:lnTo>
                  <a:lnTo>
                    <a:pt x="16" y="446"/>
                  </a:lnTo>
                  <a:lnTo>
                    <a:pt x="6" y="454"/>
                  </a:lnTo>
                  <a:lnTo>
                    <a:pt x="0" y="462"/>
                  </a:lnTo>
                  <a:lnTo>
                    <a:pt x="2" y="462"/>
                  </a:lnTo>
                  <a:lnTo>
                    <a:pt x="6" y="486"/>
                  </a:lnTo>
                  <a:lnTo>
                    <a:pt x="8" y="486"/>
                  </a:lnTo>
                  <a:lnTo>
                    <a:pt x="8" y="496"/>
                  </a:lnTo>
                  <a:lnTo>
                    <a:pt x="12" y="508"/>
                  </a:lnTo>
                  <a:lnTo>
                    <a:pt x="30" y="518"/>
                  </a:lnTo>
                  <a:lnTo>
                    <a:pt x="54" y="512"/>
                  </a:lnTo>
                  <a:lnTo>
                    <a:pt x="66" y="504"/>
                  </a:lnTo>
                  <a:lnTo>
                    <a:pt x="68" y="504"/>
                  </a:lnTo>
                  <a:lnTo>
                    <a:pt x="80" y="504"/>
                  </a:lnTo>
                  <a:lnTo>
                    <a:pt x="86" y="520"/>
                  </a:lnTo>
                  <a:lnTo>
                    <a:pt x="92" y="526"/>
                  </a:lnTo>
                  <a:lnTo>
                    <a:pt x="94" y="532"/>
                  </a:lnTo>
                  <a:lnTo>
                    <a:pt x="100" y="532"/>
                  </a:lnTo>
                  <a:lnTo>
                    <a:pt x="102" y="532"/>
                  </a:lnTo>
                  <a:lnTo>
                    <a:pt x="104" y="532"/>
                  </a:lnTo>
                  <a:lnTo>
                    <a:pt x="104" y="530"/>
                  </a:lnTo>
                  <a:lnTo>
                    <a:pt x="116" y="520"/>
                  </a:lnTo>
                  <a:lnTo>
                    <a:pt x="126" y="540"/>
                  </a:lnTo>
                  <a:lnTo>
                    <a:pt x="136" y="546"/>
                  </a:lnTo>
                  <a:lnTo>
                    <a:pt x="152" y="546"/>
                  </a:lnTo>
                  <a:lnTo>
                    <a:pt x="164" y="544"/>
                  </a:lnTo>
                  <a:lnTo>
                    <a:pt x="168" y="544"/>
                  </a:lnTo>
                  <a:lnTo>
                    <a:pt x="196" y="548"/>
                  </a:lnTo>
                  <a:lnTo>
                    <a:pt x="196" y="550"/>
                  </a:lnTo>
                  <a:lnTo>
                    <a:pt x="208" y="556"/>
                  </a:lnTo>
                  <a:lnTo>
                    <a:pt x="208" y="558"/>
                  </a:lnTo>
                  <a:lnTo>
                    <a:pt x="220" y="566"/>
                  </a:lnTo>
                  <a:lnTo>
                    <a:pt x="226" y="574"/>
                  </a:lnTo>
                  <a:lnTo>
                    <a:pt x="234" y="578"/>
                  </a:lnTo>
                  <a:lnTo>
                    <a:pt x="248" y="576"/>
                  </a:lnTo>
                  <a:lnTo>
                    <a:pt x="248" y="560"/>
                  </a:lnTo>
                  <a:lnTo>
                    <a:pt x="240" y="548"/>
                  </a:lnTo>
                  <a:lnTo>
                    <a:pt x="236" y="526"/>
                  </a:lnTo>
                  <a:lnTo>
                    <a:pt x="246" y="516"/>
                  </a:lnTo>
                  <a:lnTo>
                    <a:pt x="248" y="514"/>
                  </a:lnTo>
                  <a:lnTo>
                    <a:pt x="258" y="512"/>
                  </a:lnTo>
                  <a:lnTo>
                    <a:pt x="268" y="512"/>
                  </a:lnTo>
                  <a:lnTo>
                    <a:pt x="272" y="508"/>
                  </a:lnTo>
                  <a:lnTo>
                    <a:pt x="264" y="500"/>
                  </a:lnTo>
                  <a:lnTo>
                    <a:pt x="242" y="484"/>
                  </a:lnTo>
                  <a:lnTo>
                    <a:pt x="236" y="476"/>
                  </a:lnTo>
                  <a:lnTo>
                    <a:pt x="234" y="474"/>
                  </a:lnTo>
                  <a:lnTo>
                    <a:pt x="236" y="472"/>
                  </a:lnTo>
                  <a:lnTo>
                    <a:pt x="242" y="460"/>
                  </a:lnTo>
                  <a:lnTo>
                    <a:pt x="244" y="462"/>
                  </a:lnTo>
                  <a:lnTo>
                    <a:pt x="260" y="466"/>
                  </a:lnTo>
                  <a:lnTo>
                    <a:pt x="302" y="464"/>
                  </a:lnTo>
                  <a:lnTo>
                    <a:pt x="302" y="466"/>
                  </a:lnTo>
                  <a:lnTo>
                    <a:pt x="304" y="466"/>
                  </a:lnTo>
                  <a:lnTo>
                    <a:pt x="316" y="470"/>
                  </a:lnTo>
                  <a:lnTo>
                    <a:pt x="324" y="462"/>
                  </a:lnTo>
                  <a:lnTo>
                    <a:pt x="320" y="438"/>
                  </a:lnTo>
                  <a:lnTo>
                    <a:pt x="304" y="428"/>
                  </a:lnTo>
                  <a:lnTo>
                    <a:pt x="300" y="424"/>
                  </a:lnTo>
                  <a:lnTo>
                    <a:pt x="296" y="420"/>
                  </a:lnTo>
                  <a:lnTo>
                    <a:pt x="292" y="410"/>
                  </a:lnTo>
                  <a:lnTo>
                    <a:pt x="290" y="394"/>
                  </a:lnTo>
                  <a:lnTo>
                    <a:pt x="290" y="374"/>
                  </a:lnTo>
                  <a:lnTo>
                    <a:pt x="276" y="368"/>
                  </a:lnTo>
                  <a:lnTo>
                    <a:pt x="274" y="368"/>
                  </a:lnTo>
                  <a:lnTo>
                    <a:pt x="274" y="366"/>
                  </a:lnTo>
                  <a:lnTo>
                    <a:pt x="274" y="364"/>
                  </a:lnTo>
                  <a:lnTo>
                    <a:pt x="272" y="344"/>
                  </a:lnTo>
                  <a:lnTo>
                    <a:pt x="288" y="262"/>
                  </a:lnTo>
                  <a:lnTo>
                    <a:pt x="280" y="232"/>
                  </a:lnTo>
                  <a:lnTo>
                    <a:pt x="278" y="214"/>
                  </a:lnTo>
                  <a:lnTo>
                    <a:pt x="276" y="190"/>
                  </a:lnTo>
                  <a:lnTo>
                    <a:pt x="278" y="164"/>
                  </a:lnTo>
                  <a:lnTo>
                    <a:pt x="278" y="162"/>
                  </a:lnTo>
                  <a:lnTo>
                    <a:pt x="280" y="160"/>
                  </a:lnTo>
                  <a:lnTo>
                    <a:pt x="296" y="148"/>
                  </a:lnTo>
                  <a:lnTo>
                    <a:pt x="296" y="136"/>
                  </a:lnTo>
                  <a:lnTo>
                    <a:pt x="294" y="130"/>
                  </a:lnTo>
                  <a:lnTo>
                    <a:pt x="290" y="122"/>
                  </a:lnTo>
                  <a:lnTo>
                    <a:pt x="280" y="110"/>
                  </a:lnTo>
                  <a:lnTo>
                    <a:pt x="278" y="110"/>
                  </a:lnTo>
                  <a:lnTo>
                    <a:pt x="278" y="108"/>
                  </a:lnTo>
                  <a:lnTo>
                    <a:pt x="276" y="88"/>
                  </a:lnTo>
                  <a:lnTo>
                    <a:pt x="276" y="86"/>
                  </a:lnTo>
                  <a:lnTo>
                    <a:pt x="298" y="60"/>
                  </a:lnTo>
                  <a:lnTo>
                    <a:pt x="298" y="48"/>
                  </a:lnTo>
                  <a:lnTo>
                    <a:pt x="292" y="36"/>
                  </a:lnTo>
                  <a:lnTo>
                    <a:pt x="290" y="34"/>
                  </a:lnTo>
                  <a:lnTo>
                    <a:pt x="300" y="20"/>
                  </a:lnTo>
                  <a:lnTo>
                    <a:pt x="302" y="20"/>
                  </a:lnTo>
                  <a:lnTo>
                    <a:pt x="312" y="12"/>
                  </a:lnTo>
                  <a:lnTo>
                    <a:pt x="312" y="0"/>
                  </a:lnTo>
                  <a:lnTo>
                    <a:pt x="306" y="0"/>
                  </a:lnTo>
                  <a:lnTo>
                    <a:pt x="296" y="0"/>
                  </a:lnTo>
                  <a:lnTo>
                    <a:pt x="292" y="18"/>
                  </a:lnTo>
                  <a:lnTo>
                    <a:pt x="290" y="18"/>
                  </a:lnTo>
                  <a:lnTo>
                    <a:pt x="268" y="10"/>
                  </a:lnTo>
                  <a:lnTo>
                    <a:pt x="256" y="8"/>
                  </a:lnTo>
                  <a:lnTo>
                    <a:pt x="260" y="28"/>
                  </a:lnTo>
                  <a:lnTo>
                    <a:pt x="244" y="32"/>
                  </a:lnTo>
                  <a:lnTo>
                    <a:pt x="218" y="46"/>
                  </a:lnTo>
                  <a:lnTo>
                    <a:pt x="210" y="56"/>
                  </a:lnTo>
                  <a:lnTo>
                    <a:pt x="210" y="58"/>
                  </a:lnTo>
                  <a:lnTo>
                    <a:pt x="208" y="58"/>
                  </a:lnTo>
                  <a:lnTo>
                    <a:pt x="196" y="70"/>
                  </a:lnTo>
                  <a:lnTo>
                    <a:pt x="192" y="88"/>
                  </a:lnTo>
                  <a:lnTo>
                    <a:pt x="192" y="90"/>
                  </a:lnTo>
                  <a:lnTo>
                    <a:pt x="186" y="118"/>
                  </a:lnTo>
                  <a:lnTo>
                    <a:pt x="184" y="130"/>
                  </a:lnTo>
                  <a:lnTo>
                    <a:pt x="184" y="132"/>
                  </a:lnTo>
                  <a:lnTo>
                    <a:pt x="182" y="132"/>
                  </a:lnTo>
                  <a:lnTo>
                    <a:pt x="174" y="144"/>
                  </a:lnTo>
                  <a:lnTo>
                    <a:pt x="172" y="144"/>
                  </a:lnTo>
                  <a:lnTo>
                    <a:pt x="172" y="146"/>
                  </a:lnTo>
                  <a:lnTo>
                    <a:pt x="152" y="148"/>
                  </a:lnTo>
                  <a:lnTo>
                    <a:pt x="122" y="138"/>
                  </a:lnTo>
                  <a:lnTo>
                    <a:pt x="108" y="132"/>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44" name="任意多边形 43"/>
            <p:cNvSpPr/>
            <p:nvPr/>
          </p:nvSpPr>
          <p:spPr>
            <a:xfrm>
              <a:off x="3777436" y="1786673"/>
              <a:ext cx="386695" cy="848580"/>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216" h="474">
                  <a:moveTo>
                    <a:pt x="202" y="24"/>
                  </a:moveTo>
                  <a:lnTo>
                    <a:pt x="204" y="20"/>
                  </a:lnTo>
                  <a:lnTo>
                    <a:pt x="200" y="8"/>
                  </a:lnTo>
                  <a:lnTo>
                    <a:pt x="194" y="0"/>
                  </a:lnTo>
                  <a:lnTo>
                    <a:pt x="188" y="12"/>
                  </a:lnTo>
                  <a:lnTo>
                    <a:pt x="176" y="24"/>
                  </a:lnTo>
                  <a:lnTo>
                    <a:pt x="174" y="24"/>
                  </a:lnTo>
                  <a:lnTo>
                    <a:pt x="156" y="30"/>
                  </a:lnTo>
                  <a:lnTo>
                    <a:pt x="154" y="30"/>
                  </a:lnTo>
                  <a:lnTo>
                    <a:pt x="136" y="28"/>
                  </a:lnTo>
                  <a:lnTo>
                    <a:pt x="124" y="30"/>
                  </a:lnTo>
                  <a:lnTo>
                    <a:pt x="122" y="40"/>
                  </a:lnTo>
                  <a:lnTo>
                    <a:pt x="112" y="46"/>
                  </a:lnTo>
                  <a:lnTo>
                    <a:pt x="112" y="48"/>
                  </a:lnTo>
                  <a:lnTo>
                    <a:pt x="110" y="48"/>
                  </a:lnTo>
                  <a:lnTo>
                    <a:pt x="94" y="46"/>
                  </a:lnTo>
                  <a:lnTo>
                    <a:pt x="92" y="48"/>
                  </a:lnTo>
                  <a:lnTo>
                    <a:pt x="92" y="64"/>
                  </a:lnTo>
                  <a:lnTo>
                    <a:pt x="84" y="76"/>
                  </a:lnTo>
                  <a:lnTo>
                    <a:pt x="82" y="76"/>
                  </a:lnTo>
                  <a:lnTo>
                    <a:pt x="68" y="92"/>
                  </a:lnTo>
                  <a:lnTo>
                    <a:pt x="66" y="92"/>
                  </a:lnTo>
                  <a:lnTo>
                    <a:pt x="50" y="96"/>
                  </a:lnTo>
                  <a:lnTo>
                    <a:pt x="40" y="106"/>
                  </a:lnTo>
                  <a:lnTo>
                    <a:pt x="42" y="120"/>
                  </a:lnTo>
                  <a:lnTo>
                    <a:pt x="42" y="124"/>
                  </a:lnTo>
                  <a:lnTo>
                    <a:pt x="40" y="124"/>
                  </a:lnTo>
                  <a:lnTo>
                    <a:pt x="28" y="136"/>
                  </a:lnTo>
                  <a:lnTo>
                    <a:pt x="20" y="144"/>
                  </a:lnTo>
                  <a:lnTo>
                    <a:pt x="26" y="154"/>
                  </a:lnTo>
                  <a:lnTo>
                    <a:pt x="26" y="156"/>
                  </a:lnTo>
                  <a:lnTo>
                    <a:pt x="26" y="170"/>
                  </a:lnTo>
                  <a:lnTo>
                    <a:pt x="26" y="172"/>
                  </a:lnTo>
                  <a:lnTo>
                    <a:pt x="16" y="184"/>
                  </a:lnTo>
                  <a:lnTo>
                    <a:pt x="4" y="198"/>
                  </a:lnTo>
                  <a:lnTo>
                    <a:pt x="6" y="214"/>
                  </a:lnTo>
                  <a:lnTo>
                    <a:pt x="16" y="224"/>
                  </a:lnTo>
                  <a:lnTo>
                    <a:pt x="22" y="236"/>
                  </a:lnTo>
                  <a:lnTo>
                    <a:pt x="24" y="244"/>
                  </a:lnTo>
                  <a:lnTo>
                    <a:pt x="24" y="262"/>
                  </a:lnTo>
                  <a:lnTo>
                    <a:pt x="22" y="264"/>
                  </a:lnTo>
                  <a:lnTo>
                    <a:pt x="6" y="276"/>
                  </a:lnTo>
                  <a:lnTo>
                    <a:pt x="4" y="300"/>
                  </a:lnTo>
                  <a:lnTo>
                    <a:pt x="6" y="324"/>
                  </a:lnTo>
                  <a:lnTo>
                    <a:pt x="10" y="340"/>
                  </a:lnTo>
                  <a:lnTo>
                    <a:pt x="18" y="368"/>
                  </a:lnTo>
                  <a:lnTo>
                    <a:pt x="18" y="370"/>
                  </a:lnTo>
                  <a:lnTo>
                    <a:pt x="18" y="372"/>
                  </a:lnTo>
                  <a:lnTo>
                    <a:pt x="0" y="452"/>
                  </a:lnTo>
                  <a:lnTo>
                    <a:pt x="2" y="468"/>
                  </a:lnTo>
                  <a:lnTo>
                    <a:pt x="14" y="474"/>
                  </a:lnTo>
                  <a:lnTo>
                    <a:pt x="32" y="456"/>
                  </a:lnTo>
                  <a:lnTo>
                    <a:pt x="34" y="456"/>
                  </a:lnTo>
                  <a:lnTo>
                    <a:pt x="96" y="432"/>
                  </a:lnTo>
                  <a:lnTo>
                    <a:pt x="112" y="416"/>
                  </a:lnTo>
                  <a:lnTo>
                    <a:pt x="114" y="416"/>
                  </a:lnTo>
                  <a:lnTo>
                    <a:pt x="116" y="416"/>
                  </a:lnTo>
                  <a:lnTo>
                    <a:pt x="150" y="420"/>
                  </a:lnTo>
                  <a:lnTo>
                    <a:pt x="162" y="416"/>
                  </a:lnTo>
                  <a:lnTo>
                    <a:pt x="180" y="408"/>
                  </a:lnTo>
                  <a:lnTo>
                    <a:pt x="180" y="392"/>
                  </a:lnTo>
                  <a:lnTo>
                    <a:pt x="182" y="392"/>
                  </a:lnTo>
                  <a:lnTo>
                    <a:pt x="192" y="382"/>
                  </a:lnTo>
                  <a:lnTo>
                    <a:pt x="190" y="372"/>
                  </a:lnTo>
                  <a:lnTo>
                    <a:pt x="190" y="370"/>
                  </a:lnTo>
                  <a:lnTo>
                    <a:pt x="190" y="368"/>
                  </a:lnTo>
                  <a:lnTo>
                    <a:pt x="194" y="364"/>
                  </a:lnTo>
                  <a:lnTo>
                    <a:pt x="192" y="360"/>
                  </a:lnTo>
                  <a:lnTo>
                    <a:pt x="190" y="356"/>
                  </a:lnTo>
                  <a:lnTo>
                    <a:pt x="190" y="352"/>
                  </a:lnTo>
                  <a:lnTo>
                    <a:pt x="194" y="340"/>
                  </a:lnTo>
                  <a:lnTo>
                    <a:pt x="198" y="336"/>
                  </a:lnTo>
                  <a:lnTo>
                    <a:pt x="196" y="324"/>
                  </a:lnTo>
                  <a:lnTo>
                    <a:pt x="184" y="310"/>
                  </a:lnTo>
                  <a:lnTo>
                    <a:pt x="182" y="306"/>
                  </a:lnTo>
                  <a:lnTo>
                    <a:pt x="180" y="302"/>
                  </a:lnTo>
                  <a:lnTo>
                    <a:pt x="180" y="298"/>
                  </a:lnTo>
                  <a:lnTo>
                    <a:pt x="182" y="294"/>
                  </a:lnTo>
                  <a:lnTo>
                    <a:pt x="184" y="288"/>
                  </a:lnTo>
                  <a:lnTo>
                    <a:pt x="190" y="280"/>
                  </a:lnTo>
                  <a:lnTo>
                    <a:pt x="192" y="268"/>
                  </a:lnTo>
                  <a:lnTo>
                    <a:pt x="202" y="248"/>
                  </a:lnTo>
                  <a:lnTo>
                    <a:pt x="204" y="240"/>
                  </a:lnTo>
                  <a:lnTo>
                    <a:pt x="216" y="216"/>
                  </a:lnTo>
                  <a:lnTo>
                    <a:pt x="208" y="200"/>
                  </a:lnTo>
                  <a:lnTo>
                    <a:pt x="184" y="184"/>
                  </a:lnTo>
                  <a:lnTo>
                    <a:pt x="182" y="184"/>
                  </a:lnTo>
                  <a:lnTo>
                    <a:pt x="176" y="170"/>
                  </a:lnTo>
                  <a:lnTo>
                    <a:pt x="176" y="168"/>
                  </a:lnTo>
                  <a:lnTo>
                    <a:pt x="180" y="146"/>
                  </a:lnTo>
                  <a:lnTo>
                    <a:pt x="184" y="130"/>
                  </a:lnTo>
                  <a:lnTo>
                    <a:pt x="184" y="122"/>
                  </a:lnTo>
                  <a:lnTo>
                    <a:pt x="188" y="116"/>
                  </a:lnTo>
                  <a:lnTo>
                    <a:pt x="190" y="114"/>
                  </a:lnTo>
                  <a:lnTo>
                    <a:pt x="194" y="114"/>
                  </a:lnTo>
                  <a:lnTo>
                    <a:pt x="208" y="112"/>
                  </a:lnTo>
                  <a:lnTo>
                    <a:pt x="212" y="102"/>
                  </a:lnTo>
                  <a:lnTo>
                    <a:pt x="216" y="76"/>
                  </a:lnTo>
                  <a:lnTo>
                    <a:pt x="214" y="66"/>
                  </a:lnTo>
                  <a:lnTo>
                    <a:pt x="200" y="64"/>
                  </a:lnTo>
                  <a:lnTo>
                    <a:pt x="184" y="56"/>
                  </a:lnTo>
                  <a:lnTo>
                    <a:pt x="182" y="54"/>
                  </a:lnTo>
                  <a:lnTo>
                    <a:pt x="182" y="52"/>
                  </a:lnTo>
                  <a:lnTo>
                    <a:pt x="180" y="32"/>
                  </a:lnTo>
                  <a:lnTo>
                    <a:pt x="180" y="28"/>
                  </a:lnTo>
                  <a:lnTo>
                    <a:pt x="202" y="24"/>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45" name="任意多边形 44"/>
            <p:cNvSpPr/>
            <p:nvPr/>
          </p:nvSpPr>
          <p:spPr>
            <a:xfrm>
              <a:off x="3677181" y="3233198"/>
              <a:ext cx="615847" cy="716101"/>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344" h="400">
                  <a:moveTo>
                    <a:pt x="300" y="68"/>
                  </a:moveTo>
                  <a:lnTo>
                    <a:pt x="300" y="68"/>
                  </a:lnTo>
                  <a:lnTo>
                    <a:pt x="300" y="66"/>
                  </a:lnTo>
                  <a:lnTo>
                    <a:pt x="292" y="54"/>
                  </a:lnTo>
                  <a:lnTo>
                    <a:pt x="292" y="52"/>
                  </a:lnTo>
                  <a:lnTo>
                    <a:pt x="294" y="32"/>
                  </a:lnTo>
                  <a:lnTo>
                    <a:pt x="292" y="28"/>
                  </a:lnTo>
                  <a:lnTo>
                    <a:pt x="286" y="24"/>
                  </a:lnTo>
                  <a:lnTo>
                    <a:pt x="282" y="24"/>
                  </a:lnTo>
                  <a:lnTo>
                    <a:pt x="274" y="34"/>
                  </a:lnTo>
                  <a:lnTo>
                    <a:pt x="272" y="34"/>
                  </a:lnTo>
                  <a:lnTo>
                    <a:pt x="252" y="44"/>
                  </a:lnTo>
                  <a:lnTo>
                    <a:pt x="250" y="30"/>
                  </a:lnTo>
                  <a:lnTo>
                    <a:pt x="250" y="28"/>
                  </a:lnTo>
                  <a:lnTo>
                    <a:pt x="252" y="22"/>
                  </a:lnTo>
                  <a:lnTo>
                    <a:pt x="250" y="14"/>
                  </a:lnTo>
                  <a:lnTo>
                    <a:pt x="248" y="12"/>
                  </a:lnTo>
                  <a:lnTo>
                    <a:pt x="244" y="20"/>
                  </a:lnTo>
                  <a:lnTo>
                    <a:pt x="218" y="42"/>
                  </a:lnTo>
                  <a:lnTo>
                    <a:pt x="218" y="44"/>
                  </a:lnTo>
                  <a:lnTo>
                    <a:pt x="216" y="44"/>
                  </a:lnTo>
                  <a:lnTo>
                    <a:pt x="214" y="44"/>
                  </a:lnTo>
                  <a:lnTo>
                    <a:pt x="206" y="40"/>
                  </a:lnTo>
                  <a:lnTo>
                    <a:pt x="198" y="32"/>
                  </a:lnTo>
                  <a:lnTo>
                    <a:pt x="184" y="28"/>
                  </a:lnTo>
                  <a:lnTo>
                    <a:pt x="184" y="26"/>
                  </a:lnTo>
                  <a:lnTo>
                    <a:pt x="176" y="20"/>
                  </a:lnTo>
                  <a:lnTo>
                    <a:pt x="150" y="16"/>
                  </a:lnTo>
                  <a:lnTo>
                    <a:pt x="148" y="16"/>
                  </a:lnTo>
                  <a:lnTo>
                    <a:pt x="132" y="6"/>
                  </a:lnTo>
                  <a:lnTo>
                    <a:pt x="132" y="8"/>
                  </a:lnTo>
                  <a:lnTo>
                    <a:pt x="118" y="0"/>
                  </a:lnTo>
                  <a:lnTo>
                    <a:pt x="100" y="0"/>
                  </a:lnTo>
                  <a:lnTo>
                    <a:pt x="94" y="0"/>
                  </a:lnTo>
                  <a:lnTo>
                    <a:pt x="100" y="30"/>
                  </a:lnTo>
                  <a:lnTo>
                    <a:pt x="96" y="30"/>
                  </a:lnTo>
                  <a:lnTo>
                    <a:pt x="80" y="32"/>
                  </a:lnTo>
                  <a:lnTo>
                    <a:pt x="70" y="32"/>
                  </a:lnTo>
                  <a:lnTo>
                    <a:pt x="68" y="32"/>
                  </a:lnTo>
                  <a:lnTo>
                    <a:pt x="60" y="24"/>
                  </a:lnTo>
                  <a:lnTo>
                    <a:pt x="44" y="32"/>
                  </a:lnTo>
                  <a:lnTo>
                    <a:pt x="28" y="52"/>
                  </a:lnTo>
                  <a:lnTo>
                    <a:pt x="16" y="86"/>
                  </a:lnTo>
                  <a:lnTo>
                    <a:pt x="20" y="124"/>
                  </a:lnTo>
                  <a:lnTo>
                    <a:pt x="26" y="144"/>
                  </a:lnTo>
                  <a:lnTo>
                    <a:pt x="26" y="148"/>
                  </a:lnTo>
                  <a:lnTo>
                    <a:pt x="24" y="150"/>
                  </a:lnTo>
                  <a:lnTo>
                    <a:pt x="20" y="152"/>
                  </a:lnTo>
                  <a:lnTo>
                    <a:pt x="20" y="156"/>
                  </a:lnTo>
                  <a:lnTo>
                    <a:pt x="18" y="166"/>
                  </a:lnTo>
                  <a:lnTo>
                    <a:pt x="26" y="198"/>
                  </a:lnTo>
                  <a:lnTo>
                    <a:pt x="24" y="200"/>
                  </a:lnTo>
                  <a:lnTo>
                    <a:pt x="8" y="210"/>
                  </a:lnTo>
                  <a:lnTo>
                    <a:pt x="4" y="214"/>
                  </a:lnTo>
                  <a:lnTo>
                    <a:pt x="2" y="218"/>
                  </a:lnTo>
                  <a:lnTo>
                    <a:pt x="0" y="228"/>
                  </a:lnTo>
                  <a:lnTo>
                    <a:pt x="14" y="224"/>
                  </a:lnTo>
                  <a:lnTo>
                    <a:pt x="14" y="222"/>
                  </a:lnTo>
                  <a:lnTo>
                    <a:pt x="16" y="222"/>
                  </a:lnTo>
                  <a:lnTo>
                    <a:pt x="22" y="224"/>
                  </a:lnTo>
                  <a:lnTo>
                    <a:pt x="26" y="226"/>
                  </a:lnTo>
                  <a:lnTo>
                    <a:pt x="30" y="228"/>
                  </a:lnTo>
                  <a:lnTo>
                    <a:pt x="32" y="234"/>
                  </a:lnTo>
                  <a:lnTo>
                    <a:pt x="34" y="252"/>
                  </a:lnTo>
                  <a:lnTo>
                    <a:pt x="32" y="254"/>
                  </a:lnTo>
                  <a:lnTo>
                    <a:pt x="32" y="256"/>
                  </a:lnTo>
                  <a:lnTo>
                    <a:pt x="28" y="260"/>
                  </a:lnTo>
                  <a:lnTo>
                    <a:pt x="28" y="264"/>
                  </a:lnTo>
                  <a:lnTo>
                    <a:pt x="24" y="282"/>
                  </a:lnTo>
                  <a:lnTo>
                    <a:pt x="28" y="290"/>
                  </a:lnTo>
                  <a:lnTo>
                    <a:pt x="32" y="296"/>
                  </a:lnTo>
                  <a:lnTo>
                    <a:pt x="48" y="316"/>
                  </a:lnTo>
                  <a:lnTo>
                    <a:pt x="64" y="304"/>
                  </a:lnTo>
                  <a:lnTo>
                    <a:pt x="76" y="302"/>
                  </a:lnTo>
                  <a:lnTo>
                    <a:pt x="76" y="304"/>
                  </a:lnTo>
                  <a:lnTo>
                    <a:pt x="84" y="306"/>
                  </a:lnTo>
                  <a:lnTo>
                    <a:pt x="88" y="306"/>
                  </a:lnTo>
                  <a:lnTo>
                    <a:pt x="92" y="302"/>
                  </a:lnTo>
                  <a:lnTo>
                    <a:pt x="100" y="292"/>
                  </a:lnTo>
                  <a:lnTo>
                    <a:pt x="98" y="286"/>
                  </a:lnTo>
                  <a:lnTo>
                    <a:pt x="100" y="282"/>
                  </a:lnTo>
                  <a:lnTo>
                    <a:pt x="104" y="280"/>
                  </a:lnTo>
                  <a:lnTo>
                    <a:pt x="124" y="280"/>
                  </a:lnTo>
                  <a:lnTo>
                    <a:pt x="128" y="280"/>
                  </a:lnTo>
                  <a:lnTo>
                    <a:pt x="130" y="280"/>
                  </a:lnTo>
                  <a:lnTo>
                    <a:pt x="134" y="274"/>
                  </a:lnTo>
                  <a:lnTo>
                    <a:pt x="136" y="270"/>
                  </a:lnTo>
                  <a:lnTo>
                    <a:pt x="142" y="270"/>
                  </a:lnTo>
                  <a:lnTo>
                    <a:pt x="146" y="272"/>
                  </a:lnTo>
                  <a:lnTo>
                    <a:pt x="152" y="280"/>
                  </a:lnTo>
                  <a:lnTo>
                    <a:pt x="154" y="284"/>
                  </a:lnTo>
                  <a:lnTo>
                    <a:pt x="156" y="288"/>
                  </a:lnTo>
                  <a:lnTo>
                    <a:pt x="154" y="302"/>
                  </a:lnTo>
                  <a:lnTo>
                    <a:pt x="156" y="304"/>
                  </a:lnTo>
                  <a:lnTo>
                    <a:pt x="162" y="310"/>
                  </a:lnTo>
                  <a:lnTo>
                    <a:pt x="164" y="316"/>
                  </a:lnTo>
                  <a:lnTo>
                    <a:pt x="162" y="330"/>
                  </a:lnTo>
                  <a:lnTo>
                    <a:pt x="158" y="340"/>
                  </a:lnTo>
                  <a:lnTo>
                    <a:pt x="154" y="344"/>
                  </a:lnTo>
                  <a:lnTo>
                    <a:pt x="142" y="370"/>
                  </a:lnTo>
                  <a:lnTo>
                    <a:pt x="146" y="372"/>
                  </a:lnTo>
                  <a:lnTo>
                    <a:pt x="164" y="372"/>
                  </a:lnTo>
                  <a:lnTo>
                    <a:pt x="168" y="374"/>
                  </a:lnTo>
                  <a:lnTo>
                    <a:pt x="168" y="376"/>
                  </a:lnTo>
                  <a:lnTo>
                    <a:pt x="164" y="388"/>
                  </a:lnTo>
                  <a:lnTo>
                    <a:pt x="164" y="394"/>
                  </a:lnTo>
                  <a:lnTo>
                    <a:pt x="172" y="398"/>
                  </a:lnTo>
                  <a:lnTo>
                    <a:pt x="176" y="400"/>
                  </a:lnTo>
                  <a:lnTo>
                    <a:pt x="178" y="398"/>
                  </a:lnTo>
                  <a:lnTo>
                    <a:pt x="188" y="394"/>
                  </a:lnTo>
                  <a:lnTo>
                    <a:pt x="194" y="392"/>
                  </a:lnTo>
                  <a:lnTo>
                    <a:pt x="204" y="392"/>
                  </a:lnTo>
                  <a:lnTo>
                    <a:pt x="216" y="380"/>
                  </a:lnTo>
                  <a:lnTo>
                    <a:pt x="216" y="366"/>
                  </a:lnTo>
                  <a:lnTo>
                    <a:pt x="216" y="360"/>
                  </a:lnTo>
                  <a:lnTo>
                    <a:pt x="216" y="356"/>
                  </a:lnTo>
                  <a:lnTo>
                    <a:pt x="220" y="354"/>
                  </a:lnTo>
                  <a:lnTo>
                    <a:pt x="224" y="354"/>
                  </a:lnTo>
                  <a:lnTo>
                    <a:pt x="230" y="356"/>
                  </a:lnTo>
                  <a:lnTo>
                    <a:pt x="236" y="360"/>
                  </a:lnTo>
                  <a:lnTo>
                    <a:pt x="256" y="372"/>
                  </a:lnTo>
                  <a:lnTo>
                    <a:pt x="264" y="376"/>
                  </a:lnTo>
                  <a:lnTo>
                    <a:pt x="270" y="378"/>
                  </a:lnTo>
                  <a:lnTo>
                    <a:pt x="270" y="376"/>
                  </a:lnTo>
                  <a:lnTo>
                    <a:pt x="270" y="370"/>
                  </a:lnTo>
                  <a:lnTo>
                    <a:pt x="266" y="360"/>
                  </a:lnTo>
                  <a:lnTo>
                    <a:pt x="256" y="344"/>
                  </a:lnTo>
                  <a:lnTo>
                    <a:pt x="256" y="342"/>
                  </a:lnTo>
                  <a:lnTo>
                    <a:pt x="256" y="340"/>
                  </a:lnTo>
                  <a:lnTo>
                    <a:pt x="264" y="332"/>
                  </a:lnTo>
                  <a:lnTo>
                    <a:pt x="274" y="326"/>
                  </a:lnTo>
                  <a:lnTo>
                    <a:pt x="282" y="324"/>
                  </a:lnTo>
                  <a:lnTo>
                    <a:pt x="292" y="326"/>
                  </a:lnTo>
                  <a:lnTo>
                    <a:pt x="320" y="340"/>
                  </a:lnTo>
                  <a:lnTo>
                    <a:pt x="332" y="332"/>
                  </a:lnTo>
                  <a:lnTo>
                    <a:pt x="334" y="332"/>
                  </a:lnTo>
                  <a:lnTo>
                    <a:pt x="334" y="330"/>
                  </a:lnTo>
                  <a:lnTo>
                    <a:pt x="332" y="328"/>
                  </a:lnTo>
                  <a:lnTo>
                    <a:pt x="334" y="326"/>
                  </a:lnTo>
                  <a:lnTo>
                    <a:pt x="340" y="314"/>
                  </a:lnTo>
                  <a:lnTo>
                    <a:pt x="344" y="304"/>
                  </a:lnTo>
                  <a:lnTo>
                    <a:pt x="344" y="298"/>
                  </a:lnTo>
                  <a:lnTo>
                    <a:pt x="344" y="292"/>
                  </a:lnTo>
                  <a:lnTo>
                    <a:pt x="338" y="286"/>
                  </a:lnTo>
                  <a:lnTo>
                    <a:pt x="334" y="284"/>
                  </a:lnTo>
                  <a:lnTo>
                    <a:pt x="332" y="284"/>
                  </a:lnTo>
                  <a:lnTo>
                    <a:pt x="330" y="276"/>
                  </a:lnTo>
                  <a:lnTo>
                    <a:pt x="332" y="276"/>
                  </a:lnTo>
                  <a:lnTo>
                    <a:pt x="338" y="272"/>
                  </a:lnTo>
                  <a:lnTo>
                    <a:pt x="340" y="268"/>
                  </a:lnTo>
                  <a:lnTo>
                    <a:pt x="338" y="264"/>
                  </a:lnTo>
                  <a:lnTo>
                    <a:pt x="326" y="252"/>
                  </a:lnTo>
                  <a:lnTo>
                    <a:pt x="326" y="250"/>
                  </a:lnTo>
                  <a:lnTo>
                    <a:pt x="320" y="232"/>
                  </a:lnTo>
                  <a:lnTo>
                    <a:pt x="316" y="214"/>
                  </a:lnTo>
                  <a:lnTo>
                    <a:pt x="316" y="196"/>
                  </a:lnTo>
                  <a:lnTo>
                    <a:pt x="316" y="188"/>
                  </a:lnTo>
                  <a:lnTo>
                    <a:pt x="308" y="196"/>
                  </a:lnTo>
                  <a:lnTo>
                    <a:pt x="302" y="204"/>
                  </a:lnTo>
                  <a:lnTo>
                    <a:pt x="300" y="170"/>
                  </a:lnTo>
                  <a:lnTo>
                    <a:pt x="300" y="168"/>
                  </a:lnTo>
                  <a:lnTo>
                    <a:pt x="322" y="138"/>
                  </a:lnTo>
                  <a:lnTo>
                    <a:pt x="334" y="124"/>
                  </a:lnTo>
                  <a:lnTo>
                    <a:pt x="326" y="100"/>
                  </a:lnTo>
                  <a:lnTo>
                    <a:pt x="322" y="76"/>
                  </a:lnTo>
                  <a:lnTo>
                    <a:pt x="308" y="70"/>
                  </a:lnTo>
                  <a:lnTo>
                    <a:pt x="300" y="68"/>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46" name="任意多边形 45"/>
            <p:cNvSpPr/>
            <p:nvPr/>
          </p:nvSpPr>
          <p:spPr>
            <a:xfrm>
              <a:off x="3605571" y="2821440"/>
              <a:ext cx="873644" cy="547818"/>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488" h="306">
                  <a:moveTo>
                    <a:pt x="62" y="2"/>
                  </a:moveTo>
                  <a:lnTo>
                    <a:pt x="60" y="4"/>
                  </a:lnTo>
                  <a:lnTo>
                    <a:pt x="64" y="10"/>
                  </a:lnTo>
                  <a:lnTo>
                    <a:pt x="86" y="24"/>
                  </a:lnTo>
                  <a:lnTo>
                    <a:pt x="100" y="38"/>
                  </a:lnTo>
                  <a:lnTo>
                    <a:pt x="98" y="40"/>
                  </a:lnTo>
                  <a:lnTo>
                    <a:pt x="90" y="50"/>
                  </a:lnTo>
                  <a:lnTo>
                    <a:pt x="88" y="50"/>
                  </a:lnTo>
                  <a:lnTo>
                    <a:pt x="88" y="52"/>
                  </a:lnTo>
                  <a:lnTo>
                    <a:pt x="74" y="52"/>
                  </a:lnTo>
                  <a:lnTo>
                    <a:pt x="66" y="54"/>
                  </a:lnTo>
                  <a:lnTo>
                    <a:pt x="60" y="58"/>
                  </a:lnTo>
                  <a:lnTo>
                    <a:pt x="64" y="66"/>
                  </a:lnTo>
                  <a:lnTo>
                    <a:pt x="64" y="74"/>
                  </a:lnTo>
                  <a:lnTo>
                    <a:pt x="72" y="86"/>
                  </a:lnTo>
                  <a:lnTo>
                    <a:pt x="72" y="108"/>
                  </a:lnTo>
                  <a:lnTo>
                    <a:pt x="78" y="110"/>
                  </a:lnTo>
                  <a:lnTo>
                    <a:pt x="88" y="114"/>
                  </a:lnTo>
                  <a:lnTo>
                    <a:pt x="90" y="114"/>
                  </a:lnTo>
                  <a:lnTo>
                    <a:pt x="92" y="116"/>
                  </a:lnTo>
                  <a:lnTo>
                    <a:pt x="102" y="130"/>
                  </a:lnTo>
                  <a:lnTo>
                    <a:pt x="108" y="146"/>
                  </a:lnTo>
                  <a:lnTo>
                    <a:pt x="108" y="156"/>
                  </a:lnTo>
                  <a:lnTo>
                    <a:pt x="106" y="164"/>
                  </a:lnTo>
                  <a:lnTo>
                    <a:pt x="104" y="170"/>
                  </a:lnTo>
                  <a:lnTo>
                    <a:pt x="94" y="178"/>
                  </a:lnTo>
                  <a:lnTo>
                    <a:pt x="80" y="184"/>
                  </a:lnTo>
                  <a:lnTo>
                    <a:pt x="54" y="200"/>
                  </a:lnTo>
                  <a:lnTo>
                    <a:pt x="52" y="200"/>
                  </a:lnTo>
                  <a:lnTo>
                    <a:pt x="4" y="204"/>
                  </a:lnTo>
                  <a:lnTo>
                    <a:pt x="0" y="216"/>
                  </a:lnTo>
                  <a:lnTo>
                    <a:pt x="8" y="232"/>
                  </a:lnTo>
                  <a:lnTo>
                    <a:pt x="8" y="234"/>
                  </a:lnTo>
                  <a:lnTo>
                    <a:pt x="12" y="254"/>
                  </a:lnTo>
                  <a:lnTo>
                    <a:pt x="38" y="286"/>
                  </a:lnTo>
                  <a:lnTo>
                    <a:pt x="40" y="286"/>
                  </a:lnTo>
                  <a:lnTo>
                    <a:pt x="50" y="306"/>
                  </a:lnTo>
                  <a:lnTo>
                    <a:pt x="52" y="302"/>
                  </a:lnTo>
                  <a:lnTo>
                    <a:pt x="60" y="278"/>
                  </a:lnTo>
                  <a:lnTo>
                    <a:pt x="60" y="276"/>
                  </a:lnTo>
                  <a:lnTo>
                    <a:pt x="76" y="256"/>
                  </a:lnTo>
                  <a:lnTo>
                    <a:pt x="78" y="254"/>
                  </a:lnTo>
                  <a:lnTo>
                    <a:pt x="98" y="246"/>
                  </a:lnTo>
                  <a:lnTo>
                    <a:pt x="100" y="246"/>
                  </a:lnTo>
                  <a:lnTo>
                    <a:pt x="112" y="254"/>
                  </a:lnTo>
                  <a:lnTo>
                    <a:pt x="128" y="252"/>
                  </a:lnTo>
                  <a:lnTo>
                    <a:pt x="124" y="224"/>
                  </a:lnTo>
                  <a:lnTo>
                    <a:pt x="126" y="222"/>
                  </a:lnTo>
                  <a:lnTo>
                    <a:pt x="142" y="222"/>
                  </a:lnTo>
                  <a:lnTo>
                    <a:pt x="158" y="222"/>
                  </a:lnTo>
                  <a:lnTo>
                    <a:pt x="160" y="222"/>
                  </a:lnTo>
                  <a:lnTo>
                    <a:pt x="192" y="238"/>
                  </a:lnTo>
                  <a:lnTo>
                    <a:pt x="218" y="242"/>
                  </a:lnTo>
                  <a:lnTo>
                    <a:pt x="220" y="242"/>
                  </a:lnTo>
                  <a:lnTo>
                    <a:pt x="228" y="250"/>
                  </a:lnTo>
                  <a:lnTo>
                    <a:pt x="242" y="254"/>
                  </a:lnTo>
                  <a:lnTo>
                    <a:pt x="250" y="262"/>
                  </a:lnTo>
                  <a:lnTo>
                    <a:pt x="254" y="264"/>
                  </a:lnTo>
                  <a:lnTo>
                    <a:pt x="264" y="256"/>
                  </a:lnTo>
                  <a:lnTo>
                    <a:pt x="264" y="254"/>
                  </a:lnTo>
                  <a:lnTo>
                    <a:pt x="276" y="244"/>
                  </a:lnTo>
                  <a:lnTo>
                    <a:pt x="284" y="230"/>
                  </a:lnTo>
                  <a:lnTo>
                    <a:pt x="296" y="238"/>
                  </a:lnTo>
                  <a:lnTo>
                    <a:pt x="296" y="240"/>
                  </a:lnTo>
                  <a:lnTo>
                    <a:pt x="300" y="250"/>
                  </a:lnTo>
                  <a:lnTo>
                    <a:pt x="300" y="252"/>
                  </a:lnTo>
                  <a:lnTo>
                    <a:pt x="298" y="258"/>
                  </a:lnTo>
                  <a:lnTo>
                    <a:pt x="300" y="260"/>
                  </a:lnTo>
                  <a:lnTo>
                    <a:pt x="308" y="256"/>
                  </a:lnTo>
                  <a:lnTo>
                    <a:pt x="318" y="246"/>
                  </a:lnTo>
                  <a:lnTo>
                    <a:pt x="328" y="246"/>
                  </a:lnTo>
                  <a:lnTo>
                    <a:pt x="330" y="246"/>
                  </a:lnTo>
                  <a:lnTo>
                    <a:pt x="336" y="250"/>
                  </a:lnTo>
                  <a:lnTo>
                    <a:pt x="342" y="258"/>
                  </a:lnTo>
                  <a:lnTo>
                    <a:pt x="342" y="260"/>
                  </a:lnTo>
                  <a:lnTo>
                    <a:pt x="342" y="264"/>
                  </a:lnTo>
                  <a:lnTo>
                    <a:pt x="340" y="282"/>
                  </a:lnTo>
                  <a:lnTo>
                    <a:pt x="346" y="290"/>
                  </a:lnTo>
                  <a:lnTo>
                    <a:pt x="348" y="290"/>
                  </a:lnTo>
                  <a:lnTo>
                    <a:pt x="360" y="278"/>
                  </a:lnTo>
                  <a:lnTo>
                    <a:pt x="372" y="268"/>
                  </a:lnTo>
                  <a:lnTo>
                    <a:pt x="380" y="262"/>
                  </a:lnTo>
                  <a:lnTo>
                    <a:pt x="388" y="260"/>
                  </a:lnTo>
                  <a:lnTo>
                    <a:pt x="408" y="260"/>
                  </a:lnTo>
                  <a:lnTo>
                    <a:pt x="414" y="250"/>
                  </a:lnTo>
                  <a:lnTo>
                    <a:pt x="430" y="242"/>
                  </a:lnTo>
                  <a:lnTo>
                    <a:pt x="432" y="242"/>
                  </a:lnTo>
                  <a:lnTo>
                    <a:pt x="452" y="240"/>
                  </a:lnTo>
                  <a:lnTo>
                    <a:pt x="474" y="228"/>
                  </a:lnTo>
                  <a:lnTo>
                    <a:pt x="488" y="228"/>
                  </a:lnTo>
                  <a:lnTo>
                    <a:pt x="484" y="222"/>
                  </a:lnTo>
                  <a:lnTo>
                    <a:pt x="486" y="220"/>
                  </a:lnTo>
                  <a:lnTo>
                    <a:pt x="488" y="216"/>
                  </a:lnTo>
                  <a:lnTo>
                    <a:pt x="460" y="154"/>
                  </a:lnTo>
                  <a:lnTo>
                    <a:pt x="460" y="152"/>
                  </a:lnTo>
                  <a:lnTo>
                    <a:pt x="458" y="150"/>
                  </a:lnTo>
                  <a:lnTo>
                    <a:pt x="472" y="134"/>
                  </a:lnTo>
                  <a:lnTo>
                    <a:pt x="468" y="130"/>
                  </a:lnTo>
                  <a:lnTo>
                    <a:pt x="446" y="126"/>
                  </a:lnTo>
                  <a:lnTo>
                    <a:pt x="444" y="126"/>
                  </a:lnTo>
                  <a:lnTo>
                    <a:pt x="444" y="124"/>
                  </a:lnTo>
                  <a:lnTo>
                    <a:pt x="430" y="110"/>
                  </a:lnTo>
                  <a:lnTo>
                    <a:pt x="430" y="106"/>
                  </a:lnTo>
                  <a:lnTo>
                    <a:pt x="428" y="108"/>
                  </a:lnTo>
                  <a:lnTo>
                    <a:pt x="416" y="100"/>
                  </a:lnTo>
                  <a:lnTo>
                    <a:pt x="408" y="108"/>
                  </a:lnTo>
                  <a:lnTo>
                    <a:pt x="400" y="114"/>
                  </a:lnTo>
                  <a:lnTo>
                    <a:pt x="394" y="114"/>
                  </a:lnTo>
                  <a:lnTo>
                    <a:pt x="388" y="110"/>
                  </a:lnTo>
                  <a:lnTo>
                    <a:pt x="382" y="104"/>
                  </a:lnTo>
                  <a:lnTo>
                    <a:pt x="372" y="94"/>
                  </a:lnTo>
                  <a:lnTo>
                    <a:pt x="366" y="86"/>
                  </a:lnTo>
                  <a:lnTo>
                    <a:pt x="362" y="86"/>
                  </a:lnTo>
                  <a:lnTo>
                    <a:pt x="352" y="90"/>
                  </a:lnTo>
                  <a:lnTo>
                    <a:pt x="334" y="94"/>
                  </a:lnTo>
                  <a:lnTo>
                    <a:pt x="328" y="94"/>
                  </a:lnTo>
                  <a:lnTo>
                    <a:pt x="324" y="94"/>
                  </a:lnTo>
                  <a:lnTo>
                    <a:pt x="322" y="90"/>
                  </a:lnTo>
                  <a:lnTo>
                    <a:pt x="320" y="84"/>
                  </a:lnTo>
                  <a:lnTo>
                    <a:pt x="320" y="70"/>
                  </a:lnTo>
                  <a:lnTo>
                    <a:pt x="322" y="60"/>
                  </a:lnTo>
                  <a:lnTo>
                    <a:pt x="320" y="54"/>
                  </a:lnTo>
                  <a:lnTo>
                    <a:pt x="216" y="50"/>
                  </a:lnTo>
                  <a:lnTo>
                    <a:pt x="202" y="44"/>
                  </a:lnTo>
                  <a:lnTo>
                    <a:pt x="194" y="38"/>
                  </a:lnTo>
                  <a:lnTo>
                    <a:pt x="178" y="34"/>
                  </a:lnTo>
                  <a:lnTo>
                    <a:pt x="172" y="30"/>
                  </a:lnTo>
                  <a:lnTo>
                    <a:pt x="164" y="24"/>
                  </a:lnTo>
                  <a:lnTo>
                    <a:pt x="144" y="0"/>
                  </a:lnTo>
                  <a:lnTo>
                    <a:pt x="132" y="10"/>
                  </a:lnTo>
                  <a:lnTo>
                    <a:pt x="116" y="4"/>
                  </a:lnTo>
                  <a:lnTo>
                    <a:pt x="74" y="6"/>
                  </a:lnTo>
                  <a:lnTo>
                    <a:pt x="62" y="2"/>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47" name="任意多边形 46"/>
            <p:cNvSpPr/>
            <p:nvPr/>
          </p:nvSpPr>
          <p:spPr>
            <a:xfrm>
              <a:off x="3798919" y="3827562"/>
              <a:ext cx="909449" cy="719682"/>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508" h="402">
                  <a:moveTo>
                    <a:pt x="476" y="138"/>
                  </a:moveTo>
                  <a:lnTo>
                    <a:pt x="476" y="138"/>
                  </a:lnTo>
                  <a:lnTo>
                    <a:pt x="484" y="134"/>
                  </a:lnTo>
                  <a:lnTo>
                    <a:pt x="488" y="130"/>
                  </a:lnTo>
                  <a:lnTo>
                    <a:pt x="488" y="128"/>
                  </a:lnTo>
                  <a:lnTo>
                    <a:pt x="490" y="126"/>
                  </a:lnTo>
                  <a:lnTo>
                    <a:pt x="492" y="126"/>
                  </a:lnTo>
                  <a:lnTo>
                    <a:pt x="508" y="126"/>
                  </a:lnTo>
                  <a:lnTo>
                    <a:pt x="508" y="116"/>
                  </a:lnTo>
                  <a:lnTo>
                    <a:pt x="502" y="114"/>
                  </a:lnTo>
                  <a:lnTo>
                    <a:pt x="496" y="110"/>
                  </a:lnTo>
                  <a:lnTo>
                    <a:pt x="472" y="88"/>
                  </a:lnTo>
                  <a:lnTo>
                    <a:pt x="460" y="58"/>
                  </a:lnTo>
                  <a:lnTo>
                    <a:pt x="446" y="44"/>
                  </a:lnTo>
                  <a:lnTo>
                    <a:pt x="424" y="42"/>
                  </a:lnTo>
                  <a:lnTo>
                    <a:pt x="406" y="44"/>
                  </a:lnTo>
                  <a:lnTo>
                    <a:pt x="402" y="44"/>
                  </a:lnTo>
                  <a:lnTo>
                    <a:pt x="404" y="54"/>
                  </a:lnTo>
                  <a:lnTo>
                    <a:pt x="404" y="56"/>
                  </a:lnTo>
                  <a:lnTo>
                    <a:pt x="404" y="58"/>
                  </a:lnTo>
                  <a:lnTo>
                    <a:pt x="400" y="58"/>
                  </a:lnTo>
                  <a:lnTo>
                    <a:pt x="388" y="64"/>
                  </a:lnTo>
                  <a:lnTo>
                    <a:pt x="386" y="62"/>
                  </a:lnTo>
                  <a:lnTo>
                    <a:pt x="372" y="50"/>
                  </a:lnTo>
                  <a:lnTo>
                    <a:pt x="368" y="50"/>
                  </a:lnTo>
                  <a:lnTo>
                    <a:pt x="364" y="50"/>
                  </a:lnTo>
                  <a:lnTo>
                    <a:pt x="332" y="64"/>
                  </a:lnTo>
                  <a:lnTo>
                    <a:pt x="322" y="68"/>
                  </a:lnTo>
                  <a:lnTo>
                    <a:pt x="316" y="66"/>
                  </a:lnTo>
                  <a:lnTo>
                    <a:pt x="310" y="70"/>
                  </a:lnTo>
                  <a:lnTo>
                    <a:pt x="304" y="76"/>
                  </a:lnTo>
                  <a:lnTo>
                    <a:pt x="300" y="80"/>
                  </a:lnTo>
                  <a:lnTo>
                    <a:pt x="298" y="76"/>
                  </a:lnTo>
                  <a:lnTo>
                    <a:pt x="288" y="66"/>
                  </a:lnTo>
                  <a:lnTo>
                    <a:pt x="286" y="62"/>
                  </a:lnTo>
                  <a:lnTo>
                    <a:pt x="286" y="58"/>
                  </a:lnTo>
                  <a:lnTo>
                    <a:pt x="290" y="50"/>
                  </a:lnTo>
                  <a:lnTo>
                    <a:pt x="300" y="38"/>
                  </a:lnTo>
                  <a:lnTo>
                    <a:pt x="314" y="22"/>
                  </a:lnTo>
                  <a:lnTo>
                    <a:pt x="318" y="16"/>
                  </a:lnTo>
                  <a:lnTo>
                    <a:pt x="316" y="12"/>
                  </a:lnTo>
                  <a:lnTo>
                    <a:pt x="312" y="12"/>
                  </a:lnTo>
                  <a:lnTo>
                    <a:pt x="308" y="14"/>
                  </a:lnTo>
                  <a:lnTo>
                    <a:pt x="298" y="20"/>
                  </a:lnTo>
                  <a:lnTo>
                    <a:pt x="288" y="26"/>
                  </a:lnTo>
                  <a:lnTo>
                    <a:pt x="282" y="28"/>
                  </a:lnTo>
                  <a:lnTo>
                    <a:pt x="280" y="26"/>
                  </a:lnTo>
                  <a:lnTo>
                    <a:pt x="278" y="20"/>
                  </a:lnTo>
                  <a:lnTo>
                    <a:pt x="276" y="20"/>
                  </a:lnTo>
                  <a:lnTo>
                    <a:pt x="270" y="6"/>
                  </a:lnTo>
                  <a:lnTo>
                    <a:pt x="254" y="16"/>
                  </a:lnTo>
                  <a:lnTo>
                    <a:pt x="252" y="18"/>
                  </a:lnTo>
                  <a:lnTo>
                    <a:pt x="252" y="16"/>
                  </a:lnTo>
                  <a:lnTo>
                    <a:pt x="236" y="8"/>
                  </a:lnTo>
                  <a:lnTo>
                    <a:pt x="220" y="2"/>
                  </a:lnTo>
                  <a:lnTo>
                    <a:pt x="214" y="0"/>
                  </a:lnTo>
                  <a:lnTo>
                    <a:pt x="208" y="2"/>
                  </a:lnTo>
                  <a:lnTo>
                    <a:pt x="204" y="6"/>
                  </a:lnTo>
                  <a:lnTo>
                    <a:pt x="198" y="12"/>
                  </a:lnTo>
                  <a:lnTo>
                    <a:pt x="204" y="24"/>
                  </a:lnTo>
                  <a:lnTo>
                    <a:pt x="210" y="38"/>
                  </a:lnTo>
                  <a:lnTo>
                    <a:pt x="210" y="44"/>
                  </a:lnTo>
                  <a:lnTo>
                    <a:pt x="210" y="48"/>
                  </a:lnTo>
                  <a:lnTo>
                    <a:pt x="208" y="52"/>
                  </a:lnTo>
                  <a:lnTo>
                    <a:pt x="204" y="54"/>
                  </a:lnTo>
                  <a:lnTo>
                    <a:pt x="200" y="54"/>
                  </a:lnTo>
                  <a:lnTo>
                    <a:pt x="194" y="54"/>
                  </a:lnTo>
                  <a:lnTo>
                    <a:pt x="188" y="50"/>
                  </a:lnTo>
                  <a:lnTo>
                    <a:pt x="182" y="46"/>
                  </a:lnTo>
                  <a:lnTo>
                    <a:pt x="164" y="36"/>
                  </a:lnTo>
                  <a:lnTo>
                    <a:pt x="156" y="32"/>
                  </a:lnTo>
                  <a:lnTo>
                    <a:pt x="156" y="34"/>
                  </a:lnTo>
                  <a:lnTo>
                    <a:pt x="156" y="52"/>
                  </a:lnTo>
                  <a:lnTo>
                    <a:pt x="144" y="66"/>
                  </a:lnTo>
                  <a:lnTo>
                    <a:pt x="144" y="80"/>
                  </a:lnTo>
                  <a:lnTo>
                    <a:pt x="148" y="94"/>
                  </a:lnTo>
                  <a:lnTo>
                    <a:pt x="150" y="94"/>
                  </a:lnTo>
                  <a:lnTo>
                    <a:pt x="140" y="108"/>
                  </a:lnTo>
                  <a:lnTo>
                    <a:pt x="136" y="120"/>
                  </a:lnTo>
                  <a:lnTo>
                    <a:pt x="136" y="122"/>
                  </a:lnTo>
                  <a:lnTo>
                    <a:pt x="124" y="134"/>
                  </a:lnTo>
                  <a:lnTo>
                    <a:pt x="104" y="180"/>
                  </a:lnTo>
                  <a:lnTo>
                    <a:pt x="104" y="204"/>
                  </a:lnTo>
                  <a:lnTo>
                    <a:pt x="60" y="230"/>
                  </a:lnTo>
                  <a:lnTo>
                    <a:pt x="58" y="234"/>
                  </a:lnTo>
                  <a:lnTo>
                    <a:pt x="64" y="248"/>
                  </a:lnTo>
                  <a:lnTo>
                    <a:pt x="60" y="266"/>
                  </a:lnTo>
                  <a:lnTo>
                    <a:pt x="42" y="264"/>
                  </a:lnTo>
                  <a:lnTo>
                    <a:pt x="38" y="284"/>
                  </a:lnTo>
                  <a:lnTo>
                    <a:pt x="16" y="284"/>
                  </a:lnTo>
                  <a:lnTo>
                    <a:pt x="10" y="292"/>
                  </a:lnTo>
                  <a:lnTo>
                    <a:pt x="4" y="306"/>
                  </a:lnTo>
                  <a:lnTo>
                    <a:pt x="0" y="356"/>
                  </a:lnTo>
                  <a:lnTo>
                    <a:pt x="4" y="368"/>
                  </a:lnTo>
                  <a:lnTo>
                    <a:pt x="6" y="368"/>
                  </a:lnTo>
                  <a:lnTo>
                    <a:pt x="6" y="380"/>
                  </a:lnTo>
                  <a:lnTo>
                    <a:pt x="16" y="392"/>
                  </a:lnTo>
                  <a:lnTo>
                    <a:pt x="16" y="402"/>
                  </a:lnTo>
                  <a:lnTo>
                    <a:pt x="42" y="400"/>
                  </a:lnTo>
                  <a:lnTo>
                    <a:pt x="44" y="398"/>
                  </a:lnTo>
                  <a:lnTo>
                    <a:pt x="44" y="396"/>
                  </a:lnTo>
                  <a:lnTo>
                    <a:pt x="52" y="388"/>
                  </a:lnTo>
                  <a:lnTo>
                    <a:pt x="36" y="372"/>
                  </a:lnTo>
                  <a:lnTo>
                    <a:pt x="34" y="372"/>
                  </a:lnTo>
                  <a:lnTo>
                    <a:pt x="24" y="364"/>
                  </a:lnTo>
                  <a:lnTo>
                    <a:pt x="24" y="362"/>
                  </a:lnTo>
                  <a:lnTo>
                    <a:pt x="24" y="346"/>
                  </a:lnTo>
                  <a:lnTo>
                    <a:pt x="36" y="346"/>
                  </a:lnTo>
                  <a:lnTo>
                    <a:pt x="38" y="340"/>
                  </a:lnTo>
                  <a:lnTo>
                    <a:pt x="32" y="324"/>
                  </a:lnTo>
                  <a:lnTo>
                    <a:pt x="64" y="324"/>
                  </a:lnTo>
                  <a:lnTo>
                    <a:pt x="120" y="298"/>
                  </a:lnTo>
                  <a:lnTo>
                    <a:pt x="126" y="286"/>
                  </a:lnTo>
                  <a:lnTo>
                    <a:pt x="128" y="282"/>
                  </a:lnTo>
                  <a:lnTo>
                    <a:pt x="140" y="288"/>
                  </a:lnTo>
                  <a:lnTo>
                    <a:pt x="140" y="290"/>
                  </a:lnTo>
                  <a:lnTo>
                    <a:pt x="146" y="296"/>
                  </a:lnTo>
                  <a:lnTo>
                    <a:pt x="152" y="294"/>
                  </a:lnTo>
                  <a:lnTo>
                    <a:pt x="150" y="282"/>
                  </a:lnTo>
                  <a:lnTo>
                    <a:pt x="168" y="282"/>
                  </a:lnTo>
                  <a:lnTo>
                    <a:pt x="186" y="286"/>
                  </a:lnTo>
                  <a:lnTo>
                    <a:pt x="192" y="274"/>
                  </a:lnTo>
                  <a:lnTo>
                    <a:pt x="194" y="272"/>
                  </a:lnTo>
                  <a:lnTo>
                    <a:pt x="196" y="272"/>
                  </a:lnTo>
                  <a:lnTo>
                    <a:pt x="214" y="266"/>
                  </a:lnTo>
                  <a:lnTo>
                    <a:pt x="218" y="238"/>
                  </a:lnTo>
                  <a:lnTo>
                    <a:pt x="238" y="256"/>
                  </a:lnTo>
                  <a:lnTo>
                    <a:pt x="246" y="256"/>
                  </a:lnTo>
                  <a:lnTo>
                    <a:pt x="250" y="252"/>
                  </a:lnTo>
                  <a:lnTo>
                    <a:pt x="248" y="192"/>
                  </a:lnTo>
                  <a:lnTo>
                    <a:pt x="248" y="190"/>
                  </a:lnTo>
                  <a:lnTo>
                    <a:pt x="248" y="186"/>
                  </a:lnTo>
                  <a:lnTo>
                    <a:pt x="260" y="188"/>
                  </a:lnTo>
                  <a:lnTo>
                    <a:pt x="262" y="188"/>
                  </a:lnTo>
                  <a:lnTo>
                    <a:pt x="264" y="190"/>
                  </a:lnTo>
                  <a:lnTo>
                    <a:pt x="286" y="230"/>
                  </a:lnTo>
                  <a:lnTo>
                    <a:pt x="312" y="226"/>
                  </a:lnTo>
                  <a:lnTo>
                    <a:pt x="318" y="224"/>
                  </a:lnTo>
                  <a:lnTo>
                    <a:pt x="322" y="216"/>
                  </a:lnTo>
                  <a:lnTo>
                    <a:pt x="314" y="208"/>
                  </a:lnTo>
                  <a:lnTo>
                    <a:pt x="312" y="206"/>
                  </a:lnTo>
                  <a:lnTo>
                    <a:pt x="330" y="200"/>
                  </a:lnTo>
                  <a:lnTo>
                    <a:pt x="332" y="198"/>
                  </a:lnTo>
                  <a:lnTo>
                    <a:pt x="340" y="206"/>
                  </a:lnTo>
                  <a:lnTo>
                    <a:pt x="346" y="202"/>
                  </a:lnTo>
                  <a:lnTo>
                    <a:pt x="346" y="190"/>
                  </a:lnTo>
                  <a:lnTo>
                    <a:pt x="350" y="190"/>
                  </a:lnTo>
                  <a:lnTo>
                    <a:pt x="364" y="190"/>
                  </a:lnTo>
                  <a:lnTo>
                    <a:pt x="370" y="192"/>
                  </a:lnTo>
                  <a:lnTo>
                    <a:pt x="376" y="194"/>
                  </a:lnTo>
                  <a:lnTo>
                    <a:pt x="382" y="198"/>
                  </a:lnTo>
                  <a:lnTo>
                    <a:pt x="386" y="202"/>
                  </a:lnTo>
                  <a:lnTo>
                    <a:pt x="388" y="206"/>
                  </a:lnTo>
                  <a:lnTo>
                    <a:pt x="392" y="186"/>
                  </a:lnTo>
                  <a:lnTo>
                    <a:pt x="396" y="184"/>
                  </a:lnTo>
                  <a:lnTo>
                    <a:pt x="400" y="182"/>
                  </a:lnTo>
                  <a:lnTo>
                    <a:pt x="406" y="182"/>
                  </a:lnTo>
                  <a:lnTo>
                    <a:pt x="412" y="184"/>
                  </a:lnTo>
                  <a:lnTo>
                    <a:pt x="414" y="186"/>
                  </a:lnTo>
                  <a:lnTo>
                    <a:pt x="414" y="188"/>
                  </a:lnTo>
                  <a:lnTo>
                    <a:pt x="418" y="188"/>
                  </a:lnTo>
                  <a:lnTo>
                    <a:pt x="432" y="180"/>
                  </a:lnTo>
                  <a:lnTo>
                    <a:pt x="460" y="160"/>
                  </a:lnTo>
                  <a:lnTo>
                    <a:pt x="460" y="152"/>
                  </a:lnTo>
                  <a:lnTo>
                    <a:pt x="464" y="146"/>
                  </a:lnTo>
                  <a:lnTo>
                    <a:pt x="470" y="140"/>
                  </a:lnTo>
                  <a:lnTo>
                    <a:pt x="476" y="138"/>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48" name="任意多边形 47"/>
            <p:cNvSpPr/>
            <p:nvPr/>
          </p:nvSpPr>
          <p:spPr>
            <a:xfrm>
              <a:off x="4228580" y="3204554"/>
              <a:ext cx="544237" cy="741165"/>
            </a:xfrm>
            <a:custGeom>
              <a:avLst/>
              <a:gdLst/>
              <a:ahLst/>
              <a:cxnLst>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304" h="414">
                  <a:moveTo>
                    <a:pt x="240" y="16"/>
                  </a:moveTo>
                  <a:lnTo>
                    <a:pt x="238" y="16"/>
                  </a:lnTo>
                  <a:lnTo>
                    <a:pt x="220" y="0"/>
                  </a:lnTo>
                  <a:lnTo>
                    <a:pt x="212" y="6"/>
                  </a:lnTo>
                  <a:lnTo>
                    <a:pt x="206" y="16"/>
                  </a:lnTo>
                  <a:lnTo>
                    <a:pt x="200" y="24"/>
                  </a:lnTo>
                  <a:lnTo>
                    <a:pt x="192" y="28"/>
                  </a:lnTo>
                  <a:lnTo>
                    <a:pt x="184" y="32"/>
                  </a:lnTo>
                  <a:lnTo>
                    <a:pt x="180" y="34"/>
                  </a:lnTo>
                  <a:lnTo>
                    <a:pt x="176" y="32"/>
                  </a:lnTo>
                  <a:lnTo>
                    <a:pt x="174" y="28"/>
                  </a:lnTo>
                  <a:lnTo>
                    <a:pt x="174" y="22"/>
                  </a:lnTo>
                  <a:lnTo>
                    <a:pt x="180" y="4"/>
                  </a:lnTo>
                  <a:lnTo>
                    <a:pt x="152" y="22"/>
                  </a:lnTo>
                  <a:lnTo>
                    <a:pt x="152" y="24"/>
                  </a:lnTo>
                  <a:lnTo>
                    <a:pt x="128" y="24"/>
                  </a:lnTo>
                  <a:lnTo>
                    <a:pt x="108" y="34"/>
                  </a:lnTo>
                  <a:lnTo>
                    <a:pt x="108" y="36"/>
                  </a:lnTo>
                  <a:lnTo>
                    <a:pt x="84" y="36"/>
                  </a:lnTo>
                  <a:lnTo>
                    <a:pt x="72" y="42"/>
                  </a:lnTo>
                  <a:lnTo>
                    <a:pt x="68" y="54"/>
                  </a:lnTo>
                  <a:lnTo>
                    <a:pt x="66" y="56"/>
                  </a:lnTo>
                  <a:lnTo>
                    <a:pt x="40" y="56"/>
                  </a:lnTo>
                  <a:lnTo>
                    <a:pt x="34" y="56"/>
                  </a:lnTo>
                  <a:lnTo>
                    <a:pt x="28" y="62"/>
                  </a:lnTo>
                  <a:lnTo>
                    <a:pt x="8" y="80"/>
                  </a:lnTo>
                  <a:lnTo>
                    <a:pt x="16" y="84"/>
                  </a:lnTo>
                  <a:lnTo>
                    <a:pt x="20" y="88"/>
                  </a:lnTo>
                  <a:lnTo>
                    <a:pt x="22" y="94"/>
                  </a:lnTo>
                  <a:lnTo>
                    <a:pt x="22" y="92"/>
                  </a:lnTo>
                  <a:lnTo>
                    <a:pt x="34" y="138"/>
                  </a:lnTo>
                  <a:lnTo>
                    <a:pt x="34" y="140"/>
                  </a:lnTo>
                  <a:lnTo>
                    <a:pt x="34" y="144"/>
                  </a:lnTo>
                  <a:lnTo>
                    <a:pt x="32" y="144"/>
                  </a:lnTo>
                  <a:lnTo>
                    <a:pt x="0" y="188"/>
                  </a:lnTo>
                  <a:lnTo>
                    <a:pt x="0" y="200"/>
                  </a:lnTo>
                  <a:lnTo>
                    <a:pt x="8" y="196"/>
                  </a:lnTo>
                  <a:lnTo>
                    <a:pt x="12" y="196"/>
                  </a:lnTo>
                  <a:lnTo>
                    <a:pt x="16" y="198"/>
                  </a:lnTo>
                  <a:lnTo>
                    <a:pt x="18" y="202"/>
                  </a:lnTo>
                  <a:lnTo>
                    <a:pt x="16" y="214"/>
                  </a:lnTo>
                  <a:lnTo>
                    <a:pt x="16" y="226"/>
                  </a:lnTo>
                  <a:lnTo>
                    <a:pt x="18" y="238"/>
                  </a:lnTo>
                  <a:lnTo>
                    <a:pt x="20" y="250"/>
                  </a:lnTo>
                  <a:lnTo>
                    <a:pt x="24" y="262"/>
                  </a:lnTo>
                  <a:lnTo>
                    <a:pt x="36" y="274"/>
                  </a:lnTo>
                  <a:lnTo>
                    <a:pt x="40" y="280"/>
                  </a:lnTo>
                  <a:lnTo>
                    <a:pt x="40" y="286"/>
                  </a:lnTo>
                  <a:lnTo>
                    <a:pt x="36" y="294"/>
                  </a:lnTo>
                  <a:lnTo>
                    <a:pt x="42" y="304"/>
                  </a:lnTo>
                  <a:lnTo>
                    <a:pt x="44" y="310"/>
                  </a:lnTo>
                  <a:lnTo>
                    <a:pt x="44" y="320"/>
                  </a:lnTo>
                  <a:lnTo>
                    <a:pt x="40" y="330"/>
                  </a:lnTo>
                  <a:lnTo>
                    <a:pt x="34" y="344"/>
                  </a:lnTo>
                  <a:lnTo>
                    <a:pt x="44" y="362"/>
                  </a:lnTo>
                  <a:lnTo>
                    <a:pt x="46" y="366"/>
                  </a:lnTo>
                  <a:lnTo>
                    <a:pt x="52" y="362"/>
                  </a:lnTo>
                  <a:lnTo>
                    <a:pt x="60" y="356"/>
                  </a:lnTo>
                  <a:lnTo>
                    <a:pt x="66" y="352"/>
                  </a:lnTo>
                  <a:lnTo>
                    <a:pt x="72" y="352"/>
                  </a:lnTo>
                  <a:lnTo>
                    <a:pt x="78" y="352"/>
                  </a:lnTo>
                  <a:lnTo>
                    <a:pt x="84" y="356"/>
                  </a:lnTo>
                  <a:lnTo>
                    <a:pt x="86" y="362"/>
                  </a:lnTo>
                  <a:lnTo>
                    <a:pt x="86" y="366"/>
                  </a:lnTo>
                  <a:lnTo>
                    <a:pt x="82" y="374"/>
                  </a:lnTo>
                  <a:lnTo>
                    <a:pt x="66" y="392"/>
                  </a:lnTo>
                  <a:lnTo>
                    <a:pt x="56" y="406"/>
                  </a:lnTo>
                  <a:lnTo>
                    <a:pt x="60" y="414"/>
                  </a:lnTo>
                  <a:lnTo>
                    <a:pt x="72" y="408"/>
                  </a:lnTo>
                  <a:lnTo>
                    <a:pt x="76" y="406"/>
                  </a:lnTo>
                  <a:lnTo>
                    <a:pt x="80" y="406"/>
                  </a:lnTo>
                  <a:lnTo>
                    <a:pt x="94" y="402"/>
                  </a:lnTo>
                  <a:lnTo>
                    <a:pt x="120" y="390"/>
                  </a:lnTo>
                  <a:lnTo>
                    <a:pt x="126" y="388"/>
                  </a:lnTo>
                  <a:lnTo>
                    <a:pt x="134" y="390"/>
                  </a:lnTo>
                  <a:lnTo>
                    <a:pt x="142" y="394"/>
                  </a:lnTo>
                  <a:lnTo>
                    <a:pt x="150" y="402"/>
                  </a:lnTo>
                  <a:lnTo>
                    <a:pt x="154" y="400"/>
                  </a:lnTo>
                  <a:lnTo>
                    <a:pt x="154" y="390"/>
                  </a:lnTo>
                  <a:lnTo>
                    <a:pt x="152" y="388"/>
                  </a:lnTo>
                  <a:lnTo>
                    <a:pt x="152" y="384"/>
                  </a:lnTo>
                  <a:lnTo>
                    <a:pt x="154" y="380"/>
                  </a:lnTo>
                  <a:lnTo>
                    <a:pt x="150" y="366"/>
                  </a:lnTo>
                  <a:lnTo>
                    <a:pt x="150" y="362"/>
                  </a:lnTo>
                  <a:lnTo>
                    <a:pt x="150" y="358"/>
                  </a:lnTo>
                  <a:lnTo>
                    <a:pt x="158" y="352"/>
                  </a:lnTo>
                  <a:lnTo>
                    <a:pt x="166" y="346"/>
                  </a:lnTo>
                  <a:lnTo>
                    <a:pt x="162" y="336"/>
                  </a:lnTo>
                  <a:lnTo>
                    <a:pt x="162" y="334"/>
                  </a:lnTo>
                  <a:lnTo>
                    <a:pt x="166" y="328"/>
                  </a:lnTo>
                  <a:lnTo>
                    <a:pt x="164" y="324"/>
                  </a:lnTo>
                  <a:lnTo>
                    <a:pt x="164" y="320"/>
                  </a:lnTo>
                  <a:lnTo>
                    <a:pt x="164" y="316"/>
                  </a:lnTo>
                  <a:lnTo>
                    <a:pt x="170" y="308"/>
                  </a:lnTo>
                  <a:lnTo>
                    <a:pt x="180" y="300"/>
                  </a:lnTo>
                  <a:lnTo>
                    <a:pt x="178" y="298"/>
                  </a:lnTo>
                  <a:lnTo>
                    <a:pt x="176" y="296"/>
                  </a:lnTo>
                  <a:lnTo>
                    <a:pt x="186" y="292"/>
                  </a:lnTo>
                  <a:lnTo>
                    <a:pt x="186" y="278"/>
                  </a:lnTo>
                  <a:lnTo>
                    <a:pt x="186" y="274"/>
                  </a:lnTo>
                  <a:lnTo>
                    <a:pt x="190" y="270"/>
                  </a:lnTo>
                  <a:lnTo>
                    <a:pt x="194" y="266"/>
                  </a:lnTo>
                  <a:lnTo>
                    <a:pt x="200" y="260"/>
                  </a:lnTo>
                  <a:lnTo>
                    <a:pt x="206" y="256"/>
                  </a:lnTo>
                  <a:lnTo>
                    <a:pt x="194" y="242"/>
                  </a:lnTo>
                  <a:lnTo>
                    <a:pt x="192" y="238"/>
                  </a:lnTo>
                  <a:lnTo>
                    <a:pt x="192" y="232"/>
                  </a:lnTo>
                  <a:lnTo>
                    <a:pt x="194" y="228"/>
                  </a:lnTo>
                  <a:lnTo>
                    <a:pt x="198" y="222"/>
                  </a:lnTo>
                  <a:lnTo>
                    <a:pt x="198" y="220"/>
                  </a:lnTo>
                  <a:lnTo>
                    <a:pt x="224" y="200"/>
                  </a:lnTo>
                  <a:lnTo>
                    <a:pt x="224" y="194"/>
                  </a:lnTo>
                  <a:lnTo>
                    <a:pt x="222" y="192"/>
                  </a:lnTo>
                  <a:lnTo>
                    <a:pt x="220" y="186"/>
                  </a:lnTo>
                  <a:lnTo>
                    <a:pt x="220" y="178"/>
                  </a:lnTo>
                  <a:lnTo>
                    <a:pt x="220" y="170"/>
                  </a:lnTo>
                  <a:lnTo>
                    <a:pt x="224" y="156"/>
                  </a:lnTo>
                  <a:lnTo>
                    <a:pt x="230" y="146"/>
                  </a:lnTo>
                  <a:lnTo>
                    <a:pt x="238" y="138"/>
                  </a:lnTo>
                  <a:lnTo>
                    <a:pt x="250" y="136"/>
                  </a:lnTo>
                  <a:lnTo>
                    <a:pt x="252" y="136"/>
                  </a:lnTo>
                  <a:lnTo>
                    <a:pt x="262" y="140"/>
                  </a:lnTo>
                  <a:lnTo>
                    <a:pt x="272" y="140"/>
                  </a:lnTo>
                  <a:lnTo>
                    <a:pt x="284" y="128"/>
                  </a:lnTo>
                  <a:lnTo>
                    <a:pt x="296" y="120"/>
                  </a:lnTo>
                  <a:lnTo>
                    <a:pt x="296" y="108"/>
                  </a:lnTo>
                  <a:lnTo>
                    <a:pt x="296" y="106"/>
                  </a:lnTo>
                  <a:lnTo>
                    <a:pt x="296" y="104"/>
                  </a:lnTo>
                  <a:lnTo>
                    <a:pt x="300" y="102"/>
                  </a:lnTo>
                  <a:lnTo>
                    <a:pt x="304" y="98"/>
                  </a:lnTo>
                  <a:lnTo>
                    <a:pt x="304" y="96"/>
                  </a:lnTo>
                  <a:lnTo>
                    <a:pt x="296" y="84"/>
                  </a:lnTo>
                  <a:lnTo>
                    <a:pt x="286" y="68"/>
                  </a:lnTo>
                  <a:lnTo>
                    <a:pt x="276" y="52"/>
                  </a:lnTo>
                  <a:lnTo>
                    <a:pt x="274" y="46"/>
                  </a:lnTo>
                  <a:lnTo>
                    <a:pt x="274" y="40"/>
                  </a:lnTo>
                  <a:lnTo>
                    <a:pt x="276" y="34"/>
                  </a:lnTo>
                  <a:lnTo>
                    <a:pt x="280" y="28"/>
                  </a:lnTo>
                  <a:lnTo>
                    <a:pt x="264" y="20"/>
                  </a:lnTo>
                  <a:lnTo>
                    <a:pt x="240" y="16"/>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49" name="任意多边形 48"/>
            <p:cNvSpPr/>
            <p:nvPr/>
          </p:nvSpPr>
          <p:spPr>
            <a:xfrm>
              <a:off x="4511440" y="3401482"/>
              <a:ext cx="504852" cy="615847"/>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Lst>
              <a:rect l="0" t="0" r="0" b="0"/>
              <a:pathLst>
                <a:path w="282" h="344">
                  <a:moveTo>
                    <a:pt x="146" y="14"/>
                  </a:moveTo>
                  <a:lnTo>
                    <a:pt x="146" y="14"/>
                  </a:lnTo>
                  <a:lnTo>
                    <a:pt x="132" y="24"/>
                  </a:lnTo>
                  <a:lnTo>
                    <a:pt x="120" y="38"/>
                  </a:lnTo>
                  <a:lnTo>
                    <a:pt x="118" y="38"/>
                  </a:lnTo>
                  <a:lnTo>
                    <a:pt x="118" y="40"/>
                  </a:lnTo>
                  <a:lnTo>
                    <a:pt x="102" y="40"/>
                  </a:lnTo>
                  <a:lnTo>
                    <a:pt x="92" y="34"/>
                  </a:lnTo>
                  <a:lnTo>
                    <a:pt x="84" y="38"/>
                  </a:lnTo>
                  <a:lnTo>
                    <a:pt x="78" y="42"/>
                  </a:lnTo>
                  <a:lnTo>
                    <a:pt x="74" y="50"/>
                  </a:lnTo>
                  <a:lnTo>
                    <a:pt x="70" y="60"/>
                  </a:lnTo>
                  <a:lnTo>
                    <a:pt x="70" y="74"/>
                  </a:lnTo>
                  <a:lnTo>
                    <a:pt x="80" y="66"/>
                  </a:lnTo>
                  <a:lnTo>
                    <a:pt x="74" y="92"/>
                  </a:lnTo>
                  <a:lnTo>
                    <a:pt x="74" y="94"/>
                  </a:lnTo>
                  <a:lnTo>
                    <a:pt x="46" y="116"/>
                  </a:lnTo>
                  <a:lnTo>
                    <a:pt x="42" y="124"/>
                  </a:lnTo>
                  <a:lnTo>
                    <a:pt x="42" y="128"/>
                  </a:lnTo>
                  <a:lnTo>
                    <a:pt x="48" y="134"/>
                  </a:lnTo>
                  <a:lnTo>
                    <a:pt x="54" y="140"/>
                  </a:lnTo>
                  <a:lnTo>
                    <a:pt x="56" y="142"/>
                  </a:lnTo>
                  <a:lnTo>
                    <a:pt x="56" y="146"/>
                  </a:lnTo>
                  <a:lnTo>
                    <a:pt x="56" y="148"/>
                  </a:lnTo>
                  <a:lnTo>
                    <a:pt x="54" y="152"/>
                  </a:lnTo>
                  <a:lnTo>
                    <a:pt x="36" y="166"/>
                  </a:lnTo>
                  <a:lnTo>
                    <a:pt x="38" y="174"/>
                  </a:lnTo>
                  <a:lnTo>
                    <a:pt x="36" y="184"/>
                  </a:lnTo>
                  <a:lnTo>
                    <a:pt x="36" y="186"/>
                  </a:lnTo>
                  <a:lnTo>
                    <a:pt x="30" y="190"/>
                  </a:lnTo>
                  <a:lnTo>
                    <a:pt x="28" y="194"/>
                  </a:lnTo>
                  <a:lnTo>
                    <a:pt x="24" y="200"/>
                  </a:lnTo>
                  <a:lnTo>
                    <a:pt x="14" y="208"/>
                  </a:lnTo>
                  <a:lnTo>
                    <a:pt x="14" y="210"/>
                  </a:lnTo>
                  <a:lnTo>
                    <a:pt x="16" y="216"/>
                  </a:lnTo>
                  <a:lnTo>
                    <a:pt x="14" y="226"/>
                  </a:lnTo>
                  <a:lnTo>
                    <a:pt x="16" y="236"/>
                  </a:lnTo>
                  <a:lnTo>
                    <a:pt x="16" y="238"/>
                  </a:lnTo>
                  <a:lnTo>
                    <a:pt x="14" y="242"/>
                  </a:lnTo>
                  <a:lnTo>
                    <a:pt x="6" y="250"/>
                  </a:lnTo>
                  <a:lnTo>
                    <a:pt x="4" y="250"/>
                  </a:lnTo>
                  <a:lnTo>
                    <a:pt x="0" y="252"/>
                  </a:lnTo>
                  <a:lnTo>
                    <a:pt x="0" y="254"/>
                  </a:lnTo>
                  <a:lnTo>
                    <a:pt x="6" y="272"/>
                  </a:lnTo>
                  <a:lnTo>
                    <a:pt x="28" y="272"/>
                  </a:lnTo>
                  <a:lnTo>
                    <a:pt x="50" y="272"/>
                  </a:lnTo>
                  <a:lnTo>
                    <a:pt x="52" y="272"/>
                  </a:lnTo>
                  <a:lnTo>
                    <a:pt x="52" y="274"/>
                  </a:lnTo>
                  <a:lnTo>
                    <a:pt x="70" y="290"/>
                  </a:lnTo>
                  <a:lnTo>
                    <a:pt x="70" y="292"/>
                  </a:lnTo>
                  <a:lnTo>
                    <a:pt x="82" y="322"/>
                  </a:lnTo>
                  <a:lnTo>
                    <a:pt x="102" y="342"/>
                  </a:lnTo>
                  <a:lnTo>
                    <a:pt x="112" y="344"/>
                  </a:lnTo>
                  <a:lnTo>
                    <a:pt x="112" y="320"/>
                  </a:lnTo>
                  <a:lnTo>
                    <a:pt x="132" y="340"/>
                  </a:lnTo>
                  <a:lnTo>
                    <a:pt x="136" y="336"/>
                  </a:lnTo>
                  <a:lnTo>
                    <a:pt x="150" y="306"/>
                  </a:lnTo>
                  <a:lnTo>
                    <a:pt x="152" y="290"/>
                  </a:lnTo>
                  <a:lnTo>
                    <a:pt x="154" y="290"/>
                  </a:lnTo>
                  <a:lnTo>
                    <a:pt x="156" y="290"/>
                  </a:lnTo>
                  <a:lnTo>
                    <a:pt x="172" y="292"/>
                  </a:lnTo>
                  <a:lnTo>
                    <a:pt x="170" y="280"/>
                  </a:lnTo>
                  <a:lnTo>
                    <a:pt x="170" y="278"/>
                  </a:lnTo>
                  <a:lnTo>
                    <a:pt x="170" y="276"/>
                  </a:lnTo>
                  <a:lnTo>
                    <a:pt x="174" y="276"/>
                  </a:lnTo>
                  <a:lnTo>
                    <a:pt x="194" y="276"/>
                  </a:lnTo>
                  <a:lnTo>
                    <a:pt x="200" y="270"/>
                  </a:lnTo>
                  <a:lnTo>
                    <a:pt x="204" y="262"/>
                  </a:lnTo>
                  <a:lnTo>
                    <a:pt x="208" y="256"/>
                  </a:lnTo>
                  <a:lnTo>
                    <a:pt x="208" y="250"/>
                  </a:lnTo>
                  <a:lnTo>
                    <a:pt x="206" y="222"/>
                  </a:lnTo>
                  <a:lnTo>
                    <a:pt x="222" y="226"/>
                  </a:lnTo>
                  <a:lnTo>
                    <a:pt x="228" y="218"/>
                  </a:lnTo>
                  <a:lnTo>
                    <a:pt x="220" y="210"/>
                  </a:lnTo>
                  <a:lnTo>
                    <a:pt x="218" y="208"/>
                  </a:lnTo>
                  <a:lnTo>
                    <a:pt x="234" y="192"/>
                  </a:lnTo>
                  <a:lnTo>
                    <a:pt x="234" y="194"/>
                  </a:lnTo>
                  <a:lnTo>
                    <a:pt x="236" y="194"/>
                  </a:lnTo>
                  <a:lnTo>
                    <a:pt x="246" y="198"/>
                  </a:lnTo>
                  <a:lnTo>
                    <a:pt x="246" y="196"/>
                  </a:lnTo>
                  <a:lnTo>
                    <a:pt x="238" y="182"/>
                  </a:lnTo>
                  <a:lnTo>
                    <a:pt x="242" y="180"/>
                  </a:lnTo>
                  <a:lnTo>
                    <a:pt x="246" y="178"/>
                  </a:lnTo>
                  <a:lnTo>
                    <a:pt x="244" y="172"/>
                  </a:lnTo>
                  <a:lnTo>
                    <a:pt x="236" y="156"/>
                  </a:lnTo>
                  <a:lnTo>
                    <a:pt x="238" y="156"/>
                  </a:lnTo>
                  <a:lnTo>
                    <a:pt x="238" y="154"/>
                  </a:lnTo>
                  <a:lnTo>
                    <a:pt x="260" y="142"/>
                  </a:lnTo>
                  <a:lnTo>
                    <a:pt x="262" y="134"/>
                  </a:lnTo>
                  <a:lnTo>
                    <a:pt x="240" y="120"/>
                  </a:lnTo>
                  <a:lnTo>
                    <a:pt x="236" y="116"/>
                  </a:lnTo>
                  <a:lnTo>
                    <a:pt x="234" y="112"/>
                  </a:lnTo>
                  <a:lnTo>
                    <a:pt x="236" y="108"/>
                  </a:lnTo>
                  <a:lnTo>
                    <a:pt x="242" y="108"/>
                  </a:lnTo>
                  <a:lnTo>
                    <a:pt x="266" y="112"/>
                  </a:lnTo>
                  <a:lnTo>
                    <a:pt x="266" y="98"/>
                  </a:lnTo>
                  <a:lnTo>
                    <a:pt x="266" y="96"/>
                  </a:lnTo>
                  <a:lnTo>
                    <a:pt x="278" y="84"/>
                  </a:lnTo>
                  <a:lnTo>
                    <a:pt x="282" y="74"/>
                  </a:lnTo>
                  <a:lnTo>
                    <a:pt x="276" y="72"/>
                  </a:lnTo>
                  <a:lnTo>
                    <a:pt x="270" y="66"/>
                  </a:lnTo>
                  <a:lnTo>
                    <a:pt x="270" y="64"/>
                  </a:lnTo>
                  <a:lnTo>
                    <a:pt x="270" y="60"/>
                  </a:lnTo>
                  <a:lnTo>
                    <a:pt x="270" y="58"/>
                  </a:lnTo>
                  <a:lnTo>
                    <a:pt x="268" y="58"/>
                  </a:lnTo>
                  <a:lnTo>
                    <a:pt x="266" y="58"/>
                  </a:lnTo>
                  <a:lnTo>
                    <a:pt x="262" y="62"/>
                  </a:lnTo>
                  <a:lnTo>
                    <a:pt x="256" y="64"/>
                  </a:lnTo>
                  <a:lnTo>
                    <a:pt x="250" y="62"/>
                  </a:lnTo>
                  <a:lnTo>
                    <a:pt x="244" y="62"/>
                  </a:lnTo>
                  <a:lnTo>
                    <a:pt x="234" y="54"/>
                  </a:lnTo>
                  <a:lnTo>
                    <a:pt x="226" y="42"/>
                  </a:lnTo>
                  <a:lnTo>
                    <a:pt x="226" y="44"/>
                  </a:lnTo>
                  <a:lnTo>
                    <a:pt x="222" y="50"/>
                  </a:lnTo>
                  <a:lnTo>
                    <a:pt x="216" y="58"/>
                  </a:lnTo>
                  <a:lnTo>
                    <a:pt x="208" y="60"/>
                  </a:lnTo>
                  <a:lnTo>
                    <a:pt x="200" y="62"/>
                  </a:lnTo>
                  <a:lnTo>
                    <a:pt x="194" y="62"/>
                  </a:lnTo>
                  <a:lnTo>
                    <a:pt x="186" y="60"/>
                  </a:lnTo>
                  <a:lnTo>
                    <a:pt x="182" y="58"/>
                  </a:lnTo>
                  <a:lnTo>
                    <a:pt x="178" y="54"/>
                  </a:lnTo>
                  <a:lnTo>
                    <a:pt x="174" y="46"/>
                  </a:lnTo>
                  <a:lnTo>
                    <a:pt x="170" y="30"/>
                  </a:lnTo>
                  <a:lnTo>
                    <a:pt x="166" y="12"/>
                  </a:lnTo>
                  <a:lnTo>
                    <a:pt x="164" y="6"/>
                  </a:lnTo>
                  <a:lnTo>
                    <a:pt x="160" y="2"/>
                  </a:lnTo>
                  <a:lnTo>
                    <a:pt x="154" y="0"/>
                  </a:lnTo>
                  <a:lnTo>
                    <a:pt x="146" y="0"/>
                  </a:lnTo>
                  <a:lnTo>
                    <a:pt x="148" y="14"/>
                  </a:lnTo>
                  <a:lnTo>
                    <a:pt x="146" y="14"/>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50" name="任意多边形 49"/>
            <p:cNvSpPr/>
            <p:nvPr/>
          </p:nvSpPr>
          <p:spPr>
            <a:xfrm>
              <a:off x="4737012" y="3011207"/>
              <a:ext cx="433241" cy="501271"/>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242" h="280">
                  <a:moveTo>
                    <a:pt x="148" y="4"/>
                  </a:moveTo>
                  <a:lnTo>
                    <a:pt x="148" y="4"/>
                  </a:lnTo>
                  <a:lnTo>
                    <a:pt x="136" y="8"/>
                  </a:lnTo>
                  <a:lnTo>
                    <a:pt x="126" y="12"/>
                  </a:lnTo>
                  <a:lnTo>
                    <a:pt x="116" y="10"/>
                  </a:lnTo>
                  <a:lnTo>
                    <a:pt x="102" y="6"/>
                  </a:lnTo>
                  <a:lnTo>
                    <a:pt x="84" y="4"/>
                  </a:lnTo>
                  <a:lnTo>
                    <a:pt x="78" y="6"/>
                  </a:lnTo>
                  <a:lnTo>
                    <a:pt x="74" y="12"/>
                  </a:lnTo>
                  <a:lnTo>
                    <a:pt x="62" y="28"/>
                  </a:lnTo>
                  <a:lnTo>
                    <a:pt x="74" y="52"/>
                  </a:lnTo>
                  <a:lnTo>
                    <a:pt x="54" y="64"/>
                  </a:lnTo>
                  <a:lnTo>
                    <a:pt x="38" y="60"/>
                  </a:lnTo>
                  <a:lnTo>
                    <a:pt x="44" y="74"/>
                  </a:lnTo>
                  <a:lnTo>
                    <a:pt x="44" y="78"/>
                  </a:lnTo>
                  <a:lnTo>
                    <a:pt x="44" y="82"/>
                  </a:lnTo>
                  <a:lnTo>
                    <a:pt x="42" y="88"/>
                  </a:lnTo>
                  <a:lnTo>
                    <a:pt x="36" y="100"/>
                  </a:lnTo>
                  <a:lnTo>
                    <a:pt x="32" y="106"/>
                  </a:lnTo>
                  <a:lnTo>
                    <a:pt x="4" y="132"/>
                  </a:lnTo>
                  <a:lnTo>
                    <a:pt x="10" y="136"/>
                  </a:lnTo>
                  <a:lnTo>
                    <a:pt x="6" y="140"/>
                  </a:lnTo>
                  <a:lnTo>
                    <a:pt x="2" y="144"/>
                  </a:lnTo>
                  <a:lnTo>
                    <a:pt x="0" y="148"/>
                  </a:lnTo>
                  <a:lnTo>
                    <a:pt x="0" y="152"/>
                  </a:lnTo>
                  <a:lnTo>
                    <a:pt x="0" y="156"/>
                  </a:lnTo>
                  <a:lnTo>
                    <a:pt x="20" y="186"/>
                  </a:lnTo>
                  <a:lnTo>
                    <a:pt x="30" y="202"/>
                  </a:lnTo>
                  <a:lnTo>
                    <a:pt x="30" y="204"/>
                  </a:lnTo>
                  <a:lnTo>
                    <a:pt x="30" y="206"/>
                  </a:lnTo>
                  <a:lnTo>
                    <a:pt x="30" y="208"/>
                  </a:lnTo>
                  <a:lnTo>
                    <a:pt x="28" y="210"/>
                  </a:lnTo>
                  <a:lnTo>
                    <a:pt x="34" y="210"/>
                  </a:lnTo>
                  <a:lnTo>
                    <a:pt x="40" y="214"/>
                  </a:lnTo>
                  <a:lnTo>
                    <a:pt x="44" y="218"/>
                  </a:lnTo>
                  <a:lnTo>
                    <a:pt x="48" y="224"/>
                  </a:lnTo>
                  <a:lnTo>
                    <a:pt x="50" y="234"/>
                  </a:lnTo>
                  <a:lnTo>
                    <a:pt x="52" y="246"/>
                  </a:lnTo>
                  <a:lnTo>
                    <a:pt x="56" y="262"/>
                  </a:lnTo>
                  <a:lnTo>
                    <a:pt x="58" y="266"/>
                  </a:lnTo>
                  <a:lnTo>
                    <a:pt x="64" y="270"/>
                  </a:lnTo>
                  <a:lnTo>
                    <a:pt x="68" y="272"/>
                  </a:lnTo>
                  <a:lnTo>
                    <a:pt x="74" y="272"/>
                  </a:lnTo>
                  <a:lnTo>
                    <a:pt x="80" y="270"/>
                  </a:lnTo>
                  <a:lnTo>
                    <a:pt x="84" y="268"/>
                  </a:lnTo>
                  <a:lnTo>
                    <a:pt x="90" y="264"/>
                  </a:lnTo>
                  <a:lnTo>
                    <a:pt x="90" y="260"/>
                  </a:lnTo>
                  <a:lnTo>
                    <a:pt x="90" y="258"/>
                  </a:lnTo>
                  <a:lnTo>
                    <a:pt x="104" y="248"/>
                  </a:lnTo>
                  <a:lnTo>
                    <a:pt x="104" y="250"/>
                  </a:lnTo>
                  <a:lnTo>
                    <a:pt x="116" y="268"/>
                  </a:lnTo>
                  <a:lnTo>
                    <a:pt x="122" y="270"/>
                  </a:lnTo>
                  <a:lnTo>
                    <a:pt x="130" y="272"/>
                  </a:lnTo>
                  <a:lnTo>
                    <a:pt x="134" y="272"/>
                  </a:lnTo>
                  <a:lnTo>
                    <a:pt x="130" y="262"/>
                  </a:lnTo>
                  <a:lnTo>
                    <a:pt x="146" y="268"/>
                  </a:lnTo>
                  <a:lnTo>
                    <a:pt x="150" y="268"/>
                  </a:lnTo>
                  <a:lnTo>
                    <a:pt x="152" y="270"/>
                  </a:lnTo>
                  <a:lnTo>
                    <a:pt x="166" y="280"/>
                  </a:lnTo>
                  <a:lnTo>
                    <a:pt x="170" y="274"/>
                  </a:lnTo>
                  <a:lnTo>
                    <a:pt x="168" y="248"/>
                  </a:lnTo>
                  <a:lnTo>
                    <a:pt x="170" y="246"/>
                  </a:lnTo>
                  <a:lnTo>
                    <a:pt x="180" y="234"/>
                  </a:lnTo>
                  <a:lnTo>
                    <a:pt x="180" y="232"/>
                  </a:lnTo>
                  <a:lnTo>
                    <a:pt x="176" y="226"/>
                  </a:lnTo>
                  <a:lnTo>
                    <a:pt x="172" y="224"/>
                  </a:lnTo>
                  <a:lnTo>
                    <a:pt x="174" y="222"/>
                  </a:lnTo>
                  <a:lnTo>
                    <a:pt x="176" y="220"/>
                  </a:lnTo>
                  <a:lnTo>
                    <a:pt x="178" y="220"/>
                  </a:lnTo>
                  <a:lnTo>
                    <a:pt x="198" y="186"/>
                  </a:lnTo>
                  <a:lnTo>
                    <a:pt x="200" y="188"/>
                  </a:lnTo>
                  <a:lnTo>
                    <a:pt x="204" y="188"/>
                  </a:lnTo>
                  <a:lnTo>
                    <a:pt x="204" y="190"/>
                  </a:lnTo>
                  <a:lnTo>
                    <a:pt x="204" y="204"/>
                  </a:lnTo>
                  <a:lnTo>
                    <a:pt x="228" y="184"/>
                  </a:lnTo>
                  <a:lnTo>
                    <a:pt x="226" y="172"/>
                  </a:lnTo>
                  <a:lnTo>
                    <a:pt x="222" y="172"/>
                  </a:lnTo>
                  <a:lnTo>
                    <a:pt x="214" y="174"/>
                  </a:lnTo>
                  <a:lnTo>
                    <a:pt x="228" y="136"/>
                  </a:lnTo>
                  <a:lnTo>
                    <a:pt x="216" y="136"/>
                  </a:lnTo>
                  <a:lnTo>
                    <a:pt x="214" y="136"/>
                  </a:lnTo>
                  <a:lnTo>
                    <a:pt x="214" y="134"/>
                  </a:lnTo>
                  <a:lnTo>
                    <a:pt x="210" y="128"/>
                  </a:lnTo>
                  <a:lnTo>
                    <a:pt x="208" y="122"/>
                  </a:lnTo>
                  <a:lnTo>
                    <a:pt x="210" y="116"/>
                  </a:lnTo>
                  <a:lnTo>
                    <a:pt x="230" y="116"/>
                  </a:lnTo>
                  <a:lnTo>
                    <a:pt x="242" y="116"/>
                  </a:lnTo>
                  <a:lnTo>
                    <a:pt x="240" y="106"/>
                  </a:lnTo>
                  <a:lnTo>
                    <a:pt x="232" y="92"/>
                  </a:lnTo>
                  <a:lnTo>
                    <a:pt x="216" y="86"/>
                  </a:lnTo>
                  <a:lnTo>
                    <a:pt x="232" y="70"/>
                  </a:lnTo>
                  <a:lnTo>
                    <a:pt x="232" y="66"/>
                  </a:lnTo>
                  <a:lnTo>
                    <a:pt x="224" y="68"/>
                  </a:lnTo>
                  <a:lnTo>
                    <a:pt x="220" y="68"/>
                  </a:lnTo>
                  <a:lnTo>
                    <a:pt x="220" y="66"/>
                  </a:lnTo>
                  <a:lnTo>
                    <a:pt x="220" y="64"/>
                  </a:lnTo>
                  <a:lnTo>
                    <a:pt x="218" y="58"/>
                  </a:lnTo>
                  <a:lnTo>
                    <a:pt x="214" y="54"/>
                  </a:lnTo>
                  <a:lnTo>
                    <a:pt x="210" y="50"/>
                  </a:lnTo>
                  <a:lnTo>
                    <a:pt x="204" y="48"/>
                  </a:lnTo>
                  <a:lnTo>
                    <a:pt x="172" y="48"/>
                  </a:lnTo>
                  <a:lnTo>
                    <a:pt x="160" y="64"/>
                  </a:lnTo>
                  <a:lnTo>
                    <a:pt x="156" y="64"/>
                  </a:lnTo>
                  <a:lnTo>
                    <a:pt x="104" y="48"/>
                  </a:lnTo>
                  <a:lnTo>
                    <a:pt x="154" y="36"/>
                  </a:lnTo>
                  <a:lnTo>
                    <a:pt x="158" y="34"/>
                  </a:lnTo>
                  <a:lnTo>
                    <a:pt x="162" y="30"/>
                  </a:lnTo>
                  <a:lnTo>
                    <a:pt x="178" y="12"/>
                  </a:lnTo>
                  <a:lnTo>
                    <a:pt x="162" y="0"/>
                  </a:lnTo>
                  <a:lnTo>
                    <a:pt x="148" y="4"/>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51" name="任意多边形 50"/>
            <p:cNvSpPr/>
            <p:nvPr/>
          </p:nvSpPr>
          <p:spPr>
            <a:xfrm>
              <a:off x="4314512" y="2577965"/>
              <a:ext cx="547818" cy="669555"/>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306" h="374">
                  <a:moveTo>
                    <a:pt x="192" y="106"/>
                  </a:moveTo>
                  <a:lnTo>
                    <a:pt x="192" y="106"/>
                  </a:lnTo>
                  <a:lnTo>
                    <a:pt x="186" y="86"/>
                  </a:lnTo>
                  <a:lnTo>
                    <a:pt x="180" y="70"/>
                  </a:lnTo>
                  <a:lnTo>
                    <a:pt x="174" y="60"/>
                  </a:lnTo>
                  <a:lnTo>
                    <a:pt x="170" y="56"/>
                  </a:lnTo>
                  <a:lnTo>
                    <a:pt x="142" y="46"/>
                  </a:lnTo>
                  <a:lnTo>
                    <a:pt x="122" y="40"/>
                  </a:lnTo>
                  <a:lnTo>
                    <a:pt x="110" y="34"/>
                  </a:lnTo>
                  <a:lnTo>
                    <a:pt x="104" y="30"/>
                  </a:lnTo>
                  <a:lnTo>
                    <a:pt x="96" y="22"/>
                  </a:lnTo>
                  <a:lnTo>
                    <a:pt x="80" y="0"/>
                  </a:lnTo>
                  <a:lnTo>
                    <a:pt x="74" y="0"/>
                  </a:lnTo>
                  <a:lnTo>
                    <a:pt x="76" y="2"/>
                  </a:lnTo>
                  <a:lnTo>
                    <a:pt x="82" y="14"/>
                  </a:lnTo>
                  <a:lnTo>
                    <a:pt x="96" y="34"/>
                  </a:lnTo>
                  <a:lnTo>
                    <a:pt x="98" y="36"/>
                  </a:lnTo>
                  <a:lnTo>
                    <a:pt x="98" y="38"/>
                  </a:lnTo>
                  <a:lnTo>
                    <a:pt x="86" y="60"/>
                  </a:lnTo>
                  <a:lnTo>
                    <a:pt x="78" y="70"/>
                  </a:lnTo>
                  <a:lnTo>
                    <a:pt x="74" y="72"/>
                  </a:lnTo>
                  <a:lnTo>
                    <a:pt x="72" y="72"/>
                  </a:lnTo>
                  <a:lnTo>
                    <a:pt x="64" y="66"/>
                  </a:lnTo>
                  <a:lnTo>
                    <a:pt x="52" y="50"/>
                  </a:lnTo>
                  <a:lnTo>
                    <a:pt x="38" y="46"/>
                  </a:lnTo>
                  <a:lnTo>
                    <a:pt x="40" y="54"/>
                  </a:lnTo>
                  <a:lnTo>
                    <a:pt x="46" y="70"/>
                  </a:lnTo>
                  <a:lnTo>
                    <a:pt x="46" y="72"/>
                  </a:lnTo>
                  <a:lnTo>
                    <a:pt x="46" y="74"/>
                  </a:lnTo>
                  <a:lnTo>
                    <a:pt x="44" y="82"/>
                  </a:lnTo>
                  <a:lnTo>
                    <a:pt x="28" y="88"/>
                  </a:lnTo>
                  <a:lnTo>
                    <a:pt x="24" y="90"/>
                  </a:lnTo>
                  <a:lnTo>
                    <a:pt x="22" y="94"/>
                  </a:lnTo>
                  <a:lnTo>
                    <a:pt x="22" y="102"/>
                  </a:lnTo>
                  <a:lnTo>
                    <a:pt x="24" y="116"/>
                  </a:lnTo>
                  <a:lnTo>
                    <a:pt x="20" y="124"/>
                  </a:lnTo>
                  <a:lnTo>
                    <a:pt x="18" y="126"/>
                  </a:lnTo>
                  <a:lnTo>
                    <a:pt x="16" y="126"/>
                  </a:lnTo>
                  <a:lnTo>
                    <a:pt x="0" y="122"/>
                  </a:lnTo>
                  <a:lnTo>
                    <a:pt x="2" y="126"/>
                  </a:lnTo>
                  <a:lnTo>
                    <a:pt x="8" y="130"/>
                  </a:lnTo>
                  <a:lnTo>
                    <a:pt x="18" y="144"/>
                  </a:lnTo>
                  <a:lnTo>
                    <a:pt x="28" y="160"/>
                  </a:lnTo>
                  <a:lnTo>
                    <a:pt x="28" y="162"/>
                  </a:lnTo>
                  <a:lnTo>
                    <a:pt x="36" y="162"/>
                  </a:lnTo>
                  <a:lnTo>
                    <a:pt x="42" y="160"/>
                  </a:lnTo>
                  <a:lnTo>
                    <a:pt x="48" y="162"/>
                  </a:lnTo>
                  <a:lnTo>
                    <a:pt x="54" y="164"/>
                  </a:lnTo>
                  <a:lnTo>
                    <a:pt x="60" y="166"/>
                  </a:lnTo>
                  <a:lnTo>
                    <a:pt x="70" y="178"/>
                  </a:lnTo>
                  <a:lnTo>
                    <a:pt x="68" y="200"/>
                  </a:lnTo>
                  <a:lnTo>
                    <a:pt x="72" y="204"/>
                  </a:lnTo>
                  <a:lnTo>
                    <a:pt x="72" y="210"/>
                  </a:lnTo>
                  <a:lnTo>
                    <a:pt x="68" y="214"/>
                  </a:lnTo>
                  <a:lnTo>
                    <a:pt x="60" y="218"/>
                  </a:lnTo>
                  <a:lnTo>
                    <a:pt x="56" y="218"/>
                  </a:lnTo>
                  <a:lnTo>
                    <a:pt x="54" y="220"/>
                  </a:lnTo>
                  <a:lnTo>
                    <a:pt x="52" y="224"/>
                  </a:lnTo>
                  <a:lnTo>
                    <a:pt x="50" y="230"/>
                  </a:lnTo>
                  <a:lnTo>
                    <a:pt x="44" y="244"/>
                  </a:lnTo>
                  <a:lnTo>
                    <a:pt x="52" y="254"/>
                  </a:lnTo>
                  <a:lnTo>
                    <a:pt x="74" y="258"/>
                  </a:lnTo>
                  <a:lnTo>
                    <a:pt x="76" y="258"/>
                  </a:lnTo>
                  <a:lnTo>
                    <a:pt x="86" y="268"/>
                  </a:lnTo>
                  <a:lnTo>
                    <a:pt x="72" y="288"/>
                  </a:lnTo>
                  <a:lnTo>
                    <a:pt x="102" y="352"/>
                  </a:lnTo>
                  <a:lnTo>
                    <a:pt x="104" y="354"/>
                  </a:lnTo>
                  <a:lnTo>
                    <a:pt x="98" y="358"/>
                  </a:lnTo>
                  <a:lnTo>
                    <a:pt x="100" y="364"/>
                  </a:lnTo>
                  <a:lnTo>
                    <a:pt x="156" y="330"/>
                  </a:lnTo>
                  <a:lnTo>
                    <a:pt x="146" y="346"/>
                  </a:lnTo>
                  <a:lnTo>
                    <a:pt x="138" y="362"/>
                  </a:lnTo>
                  <a:lnTo>
                    <a:pt x="134" y="374"/>
                  </a:lnTo>
                  <a:lnTo>
                    <a:pt x="140" y="372"/>
                  </a:lnTo>
                  <a:lnTo>
                    <a:pt x="146" y="366"/>
                  </a:lnTo>
                  <a:lnTo>
                    <a:pt x="152" y="360"/>
                  </a:lnTo>
                  <a:lnTo>
                    <a:pt x="156" y="350"/>
                  </a:lnTo>
                  <a:lnTo>
                    <a:pt x="158" y="350"/>
                  </a:lnTo>
                  <a:lnTo>
                    <a:pt x="172" y="342"/>
                  </a:lnTo>
                  <a:lnTo>
                    <a:pt x="174" y="340"/>
                  </a:lnTo>
                  <a:lnTo>
                    <a:pt x="196" y="358"/>
                  </a:lnTo>
                  <a:lnTo>
                    <a:pt x="220" y="360"/>
                  </a:lnTo>
                  <a:lnTo>
                    <a:pt x="232" y="368"/>
                  </a:lnTo>
                  <a:lnTo>
                    <a:pt x="260" y="342"/>
                  </a:lnTo>
                  <a:lnTo>
                    <a:pt x="264" y="336"/>
                  </a:lnTo>
                  <a:lnTo>
                    <a:pt x="268" y="326"/>
                  </a:lnTo>
                  <a:lnTo>
                    <a:pt x="272" y="320"/>
                  </a:lnTo>
                  <a:lnTo>
                    <a:pt x="270" y="312"/>
                  </a:lnTo>
                  <a:lnTo>
                    <a:pt x="260" y="296"/>
                  </a:lnTo>
                  <a:lnTo>
                    <a:pt x="254" y="286"/>
                  </a:lnTo>
                  <a:lnTo>
                    <a:pt x="288" y="298"/>
                  </a:lnTo>
                  <a:lnTo>
                    <a:pt x="300" y="292"/>
                  </a:lnTo>
                  <a:lnTo>
                    <a:pt x="288" y="270"/>
                  </a:lnTo>
                  <a:lnTo>
                    <a:pt x="288" y="268"/>
                  </a:lnTo>
                  <a:lnTo>
                    <a:pt x="306" y="246"/>
                  </a:lnTo>
                  <a:lnTo>
                    <a:pt x="298" y="234"/>
                  </a:lnTo>
                  <a:lnTo>
                    <a:pt x="290" y="226"/>
                  </a:lnTo>
                  <a:lnTo>
                    <a:pt x="284" y="222"/>
                  </a:lnTo>
                  <a:lnTo>
                    <a:pt x="282" y="222"/>
                  </a:lnTo>
                  <a:lnTo>
                    <a:pt x="272" y="232"/>
                  </a:lnTo>
                  <a:lnTo>
                    <a:pt x="272" y="230"/>
                  </a:lnTo>
                  <a:lnTo>
                    <a:pt x="270" y="230"/>
                  </a:lnTo>
                  <a:lnTo>
                    <a:pt x="256" y="226"/>
                  </a:lnTo>
                  <a:lnTo>
                    <a:pt x="252" y="214"/>
                  </a:lnTo>
                  <a:lnTo>
                    <a:pt x="244" y="210"/>
                  </a:lnTo>
                  <a:lnTo>
                    <a:pt x="236" y="204"/>
                  </a:lnTo>
                  <a:lnTo>
                    <a:pt x="226" y="198"/>
                  </a:lnTo>
                  <a:lnTo>
                    <a:pt x="218" y="192"/>
                  </a:lnTo>
                  <a:lnTo>
                    <a:pt x="216" y="190"/>
                  </a:lnTo>
                  <a:lnTo>
                    <a:pt x="216" y="186"/>
                  </a:lnTo>
                  <a:lnTo>
                    <a:pt x="214" y="184"/>
                  </a:lnTo>
                  <a:lnTo>
                    <a:pt x="216" y="180"/>
                  </a:lnTo>
                  <a:lnTo>
                    <a:pt x="220" y="170"/>
                  </a:lnTo>
                  <a:lnTo>
                    <a:pt x="230" y="152"/>
                  </a:lnTo>
                  <a:lnTo>
                    <a:pt x="232" y="144"/>
                  </a:lnTo>
                  <a:lnTo>
                    <a:pt x="234" y="138"/>
                  </a:lnTo>
                  <a:lnTo>
                    <a:pt x="234" y="128"/>
                  </a:lnTo>
                  <a:lnTo>
                    <a:pt x="240" y="128"/>
                  </a:lnTo>
                  <a:lnTo>
                    <a:pt x="258" y="130"/>
                  </a:lnTo>
                  <a:lnTo>
                    <a:pt x="260" y="122"/>
                  </a:lnTo>
                  <a:lnTo>
                    <a:pt x="264" y="106"/>
                  </a:lnTo>
                  <a:lnTo>
                    <a:pt x="260" y="104"/>
                  </a:lnTo>
                  <a:lnTo>
                    <a:pt x="242" y="116"/>
                  </a:lnTo>
                  <a:lnTo>
                    <a:pt x="230" y="122"/>
                  </a:lnTo>
                  <a:lnTo>
                    <a:pt x="222" y="122"/>
                  </a:lnTo>
                  <a:lnTo>
                    <a:pt x="214" y="120"/>
                  </a:lnTo>
                  <a:lnTo>
                    <a:pt x="204" y="114"/>
                  </a:lnTo>
                  <a:lnTo>
                    <a:pt x="194" y="108"/>
                  </a:lnTo>
                  <a:lnTo>
                    <a:pt x="194" y="106"/>
                  </a:lnTo>
                  <a:lnTo>
                    <a:pt x="192" y="106"/>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52" name="任意多边形 51"/>
            <p:cNvSpPr/>
            <p:nvPr/>
          </p:nvSpPr>
          <p:spPr>
            <a:xfrm>
              <a:off x="4421927" y="1804576"/>
              <a:ext cx="143220" cy="207669"/>
            </a:xfrm>
            <a:custGeom>
              <a:avLst/>
              <a:gdLst/>
              <a:ahLst/>
              <a:cxnLst>
                <a:cxn ang="0">
                  <a:pos x="2147483646" y="2147483646"/>
                </a:cxn>
                <a:cxn ang="0">
                  <a:pos x="2147483646" y="0"/>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0"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80" h="116">
                  <a:moveTo>
                    <a:pt x="46" y="2"/>
                  </a:moveTo>
                  <a:lnTo>
                    <a:pt x="44" y="0"/>
                  </a:lnTo>
                  <a:lnTo>
                    <a:pt x="40" y="2"/>
                  </a:lnTo>
                  <a:lnTo>
                    <a:pt x="38" y="4"/>
                  </a:lnTo>
                  <a:lnTo>
                    <a:pt x="32" y="14"/>
                  </a:lnTo>
                  <a:lnTo>
                    <a:pt x="28" y="12"/>
                  </a:lnTo>
                  <a:lnTo>
                    <a:pt x="28" y="14"/>
                  </a:lnTo>
                  <a:lnTo>
                    <a:pt x="22" y="20"/>
                  </a:lnTo>
                  <a:lnTo>
                    <a:pt x="18" y="22"/>
                  </a:lnTo>
                  <a:lnTo>
                    <a:pt x="10" y="26"/>
                  </a:lnTo>
                  <a:lnTo>
                    <a:pt x="8" y="32"/>
                  </a:lnTo>
                  <a:lnTo>
                    <a:pt x="8" y="44"/>
                  </a:lnTo>
                  <a:lnTo>
                    <a:pt x="6" y="48"/>
                  </a:lnTo>
                  <a:lnTo>
                    <a:pt x="4" y="50"/>
                  </a:lnTo>
                  <a:lnTo>
                    <a:pt x="0" y="60"/>
                  </a:lnTo>
                  <a:lnTo>
                    <a:pt x="0" y="66"/>
                  </a:lnTo>
                  <a:lnTo>
                    <a:pt x="0" y="78"/>
                  </a:lnTo>
                  <a:lnTo>
                    <a:pt x="4" y="102"/>
                  </a:lnTo>
                  <a:lnTo>
                    <a:pt x="8" y="106"/>
                  </a:lnTo>
                  <a:lnTo>
                    <a:pt x="18" y="112"/>
                  </a:lnTo>
                  <a:lnTo>
                    <a:pt x="36" y="116"/>
                  </a:lnTo>
                  <a:lnTo>
                    <a:pt x="44" y="114"/>
                  </a:lnTo>
                  <a:lnTo>
                    <a:pt x="54" y="110"/>
                  </a:lnTo>
                  <a:lnTo>
                    <a:pt x="50" y="100"/>
                  </a:lnTo>
                  <a:lnTo>
                    <a:pt x="50" y="98"/>
                  </a:lnTo>
                  <a:lnTo>
                    <a:pt x="52" y="90"/>
                  </a:lnTo>
                  <a:lnTo>
                    <a:pt x="60" y="74"/>
                  </a:lnTo>
                  <a:lnTo>
                    <a:pt x="76" y="74"/>
                  </a:lnTo>
                  <a:lnTo>
                    <a:pt x="80" y="74"/>
                  </a:lnTo>
                  <a:lnTo>
                    <a:pt x="74" y="64"/>
                  </a:lnTo>
                  <a:lnTo>
                    <a:pt x="64" y="48"/>
                  </a:lnTo>
                  <a:lnTo>
                    <a:pt x="58" y="40"/>
                  </a:lnTo>
                  <a:lnTo>
                    <a:pt x="54" y="30"/>
                  </a:lnTo>
                  <a:lnTo>
                    <a:pt x="52" y="18"/>
                  </a:lnTo>
                  <a:lnTo>
                    <a:pt x="48" y="8"/>
                  </a:lnTo>
                  <a:lnTo>
                    <a:pt x="46" y="2"/>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53" name="任意多边形 52"/>
            <p:cNvSpPr/>
            <p:nvPr/>
          </p:nvSpPr>
          <p:spPr>
            <a:xfrm>
              <a:off x="4278707" y="1711483"/>
              <a:ext cx="189767" cy="204089"/>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06" h="114">
                  <a:moveTo>
                    <a:pt x="52" y="24"/>
                  </a:moveTo>
                  <a:lnTo>
                    <a:pt x="52" y="26"/>
                  </a:lnTo>
                  <a:lnTo>
                    <a:pt x="48" y="26"/>
                  </a:lnTo>
                  <a:lnTo>
                    <a:pt x="38" y="24"/>
                  </a:lnTo>
                  <a:lnTo>
                    <a:pt x="38" y="28"/>
                  </a:lnTo>
                  <a:lnTo>
                    <a:pt x="38" y="30"/>
                  </a:lnTo>
                  <a:lnTo>
                    <a:pt x="36" y="30"/>
                  </a:lnTo>
                  <a:lnTo>
                    <a:pt x="18" y="38"/>
                  </a:lnTo>
                  <a:lnTo>
                    <a:pt x="18" y="40"/>
                  </a:lnTo>
                  <a:lnTo>
                    <a:pt x="16" y="44"/>
                  </a:lnTo>
                  <a:lnTo>
                    <a:pt x="18" y="48"/>
                  </a:lnTo>
                  <a:lnTo>
                    <a:pt x="24" y="56"/>
                  </a:lnTo>
                  <a:lnTo>
                    <a:pt x="24" y="58"/>
                  </a:lnTo>
                  <a:lnTo>
                    <a:pt x="24" y="60"/>
                  </a:lnTo>
                  <a:lnTo>
                    <a:pt x="14" y="72"/>
                  </a:lnTo>
                  <a:lnTo>
                    <a:pt x="4" y="82"/>
                  </a:lnTo>
                  <a:lnTo>
                    <a:pt x="0" y="86"/>
                  </a:lnTo>
                  <a:lnTo>
                    <a:pt x="0" y="90"/>
                  </a:lnTo>
                  <a:lnTo>
                    <a:pt x="4" y="96"/>
                  </a:lnTo>
                  <a:lnTo>
                    <a:pt x="14" y="100"/>
                  </a:lnTo>
                  <a:lnTo>
                    <a:pt x="20" y="100"/>
                  </a:lnTo>
                  <a:lnTo>
                    <a:pt x="32" y="102"/>
                  </a:lnTo>
                  <a:lnTo>
                    <a:pt x="36" y="102"/>
                  </a:lnTo>
                  <a:lnTo>
                    <a:pt x="40" y="106"/>
                  </a:lnTo>
                  <a:lnTo>
                    <a:pt x="48" y="110"/>
                  </a:lnTo>
                  <a:lnTo>
                    <a:pt x="56" y="114"/>
                  </a:lnTo>
                  <a:lnTo>
                    <a:pt x="62" y="114"/>
                  </a:lnTo>
                  <a:lnTo>
                    <a:pt x="66" y="112"/>
                  </a:lnTo>
                  <a:lnTo>
                    <a:pt x="72" y="106"/>
                  </a:lnTo>
                  <a:lnTo>
                    <a:pt x="78" y="98"/>
                  </a:lnTo>
                  <a:lnTo>
                    <a:pt x="84" y="84"/>
                  </a:lnTo>
                  <a:lnTo>
                    <a:pt x="80" y="66"/>
                  </a:lnTo>
                  <a:lnTo>
                    <a:pt x="86" y="68"/>
                  </a:lnTo>
                  <a:lnTo>
                    <a:pt x="96" y="68"/>
                  </a:lnTo>
                  <a:lnTo>
                    <a:pt x="100" y="66"/>
                  </a:lnTo>
                  <a:lnTo>
                    <a:pt x="102" y="62"/>
                  </a:lnTo>
                  <a:lnTo>
                    <a:pt x="94" y="38"/>
                  </a:lnTo>
                  <a:lnTo>
                    <a:pt x="96" y="30"/>
                  </a:lnTo>
                  <a:lnTo>
                    <a:pt x="102" y="26"/>
                  </a:lnTo>
                  <a:lnTo>
                    <a:pt x="106" y="22"/>
                  </a:lnTo>
                  <a:lnTo>
                    <a:pt x="104" y="18"/>
                  </a:lnTo>
                  <a:lnTo>
                    <a:pt x="86" y="18"/>
                  </a:lnTo>
                  <a:lnTo>
                    <a:pt x="68" y="6"/>
                  </a:lnTo>
                  <a:lnTo>
                    <a:pt x="62" y="2"/>
                  </a:lnTo>
                  <a:lnTo>
                    <a:pt x="58" y="0"/>
                  </a:lnTo>
                  <a:lnTo>
                    <a:pt x="48" y="2"/>
                  </a:lnTo>
                  <a:lnTo>
                    <a:pt x="44" y="2"/>
                  </a:lnTo>
                  <a:lnTo>
                    <a:pt x="44" y="8"/>
                  </a:lnTo>
                  <a:lnTo>
                    <a:pt x="50" y="10"/>
                  </a:lnTo>
                  <a:lnTo>
                    <a:pt x="54" y="16"/>
                  </a:lnTo>
                  <a:lnTo>
                    <a:pt x="54" y="20"/>
                  </a:lnTo>
                  <a:lnTo>
                    <a:pt x="52" y="24"/>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54" name="任意多边形 53"/>
            <p:cNvSpPr/>
            <p:nvPr/>
          </p:nvSpPr>
          <p:spPr>
            <a:xfrm>
              <a:off x="4600952" y="1306885"/>
              <a:ext cx="673135" cy="640911"/>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2147483646"/>
                </a:cxn>
                <a:cxn ang="0">
                  <a:pos x="2147483646" y="2147483646"/>
                </a:cxn>
                <a:cxn ang="0">
                  <a:pos x="2147483646" y="2147483646"/>
                </a:cxn>
                <a:cxn ang="0">
                  <a:pos x="2147483646" y="2147483646"/>
                </a:cxn>
              </a:cxnLst>
              <a:rect l="0" t="0" r="0" b="0"/>
              <a:pathLst>
                <a:path w="376" h="358">
                  <a:moveTo>
                    <a:pt x="172" y="46"/>
                  </a:moveTo>
                  <a:lnTo>
                    <a:pt x="162" y="60"/>
                  </a:lnTo>
                  <a:lnTo>
                    <a:pt x="160" y="64"/>
                  </a:lnTo>
                  <a:lnTo>
                    <a:pt x="160" y="74"/>
                  </a:lnTo>
                  <a:lnTo>
                    <a:pt x="160" y="80"/>
                  </a:lnTo>
                  <a:lnTo>
                    <a:pt x="142" y="80"/>
                  </a:lnTo>
                  <a:lnTo>
                    <a:pt x="140" y="80"/>
                  </a:lnTo>
                  <a:lnTo>
                    <a:pt x="128" y="76"/>
                  </a:lnTo>
                  <a:lnTo>
                    <a:pt x="116" y="92"/>
                  </a:lnTo>
                  <a:lnTo>
                    <a:pt x="102" y="100"/>
                  </a:lnTo>
                  <a:lnTo>
                    <a:pt x="92" y="112"/>
                  </a:lnTo>
                  <a:lnTo>
                    <a:pt x="90" y="116"/>
                  </a:lnTo>
                  <a:lnTo>
                    <a:pt x="70" y="138"/>
                  </a:lnTo>
                  <a:lnTo>
                    <a:pt x="70" y="140"/>
                  </a:lnTo>
                  <a:lnTo>
                    <a:pt x="68" y="140"/>
                  </a:lnTo>
                  <a:lnTo>
                    <a:pt x="54" y="148"/>
                  </a:lnTo>
                  <a:lnTo>
                    <a:pt x="42" y="140"/>
                  </a:lnTo>
                  <a:lnTo>
                    <a:pt x="42" y="138"/>
                  </a:lnTo>
                  <a:lnTo>
                    <a:pt x="30" y="126"/>
                  </a:lnTo>
                  <a:lnTo>
                    <a:pt x="24" y="122"/>
                  </a:lnTo>
                  <a:lnTo>
                    <a:pt x="28" y="156"/>
                  </a:lnTo>
                  <a:lnTo>
                    <a:pt x="34" y="172"/>
                  </a:lnTo>
                  <a:lnTo>
                    <a:pt x="22" y="184"/>
                  </a:lnTo>
                  <a:lnTo>
                    <a:pt x="4" y="208"/>
                  </a:lnTo>
                  <a:lnTo>
                    <a:pt x="4" y="220"/>
                  </a:lnTo>
                  <a:lnTo>
                    <a:pt x="0" y="226"/>
                  </a:lnTo>
                  <a:lnTo>
                    <a:pt x="2" y="232"/>
                  </a:lnTo>
                  <a:lnTo>
                    <a:pt x="8" y="232"/>
                  </a:lnTo>
                  <a:lnTo>
                    <a:pt x="32" y="238"/>
                  </a:lnTo>
                  <a:lnTo>
                    <a:pt x="34" y="238"/>
                  </a:lnTo>
                  <a:lnTo>
                    <a:pt x="34" y="240"/>
                  </a:lnTo>
                  <a:lnTo>
                    <a:pt x="40" y="244"/>
                  </a:lnTo>
                  <a:lnTo>
                    <a:pt x="46" y="248"/>
                  </a:lnTo>
                  <a:lnTo>
                    <a:pt x="48" y="248"/>
                  </a:lnTo>
                  <a:lnTo>
                    <a:pt x="50" y="252"/>
                  </a:lnTo>
                  <a:lnTo>
                    <a:pt x="52" y="258"/>
                  </a:lnTo>
                  <a:lnTo>
                    <a:pt x="54" y="264"/>
                  </a:lnTo>
                  <a:lnTo>
                    <a:pt x="78" y="272"/>
                  </a:lnTo>
                  <a:lnTo>
                    <a:pt x="86" y="270"/>
                  </a:lnTo>
                  <a:lnTo>
                    <a:pt x="92" y="260"/>
                  </a:lnTo>
                  <a:lnTo>
                    <a:pt x="112" y="224"/>
                  </a:lnTo>
                  <a:lnTo>
                    <a:pt x="122" y="212"/>
                  </a:lnTo>
                  <a:lnTo>
                    <a:pt x="122" y="210"/>
                  </a:lnTo>
                  <a:lnTo>
                    <a:pt x="138" y="204"/>
                  </a:lnTo>
                  <a:lnTo>
                    <a:pt x="148" y="202"/>
                  </a:lnTo>
                  <a:lnTo>
                    <a:pt x="154" y="196"/>
                  </a:lnTo>
                  <a:lnTo>
                    <a:pt x="160" y="192"/>
                  </a:lnTo>
                  <a:lnTo>
                    <a:pt x="164" y="194"/>
                  </a:lnTo>
                  <a:lnTo>
                    <a:pt x="172" y="198"/>
                  </a:lnTo>
                  <a:lnTo>
                    <a:pt x="174" y="198"/>
                  </a:lnTo>
                  <a:lnTo>
                    <a:pt x="174" y="200"/>
                  </a:lnTo>
                  <a:lnTo>
                    <a:pt x="188" y="220"/>
                  </a:lnTo>
                  <a:lnTo>
                    <a:pt x="188" y="222"/>
                  </a:lnTo>
                  <a:lnTo>
                    <a:pt x="190" y="238"/>
                  </a:lnTo>
                  <a:lnTo>
                    <a:pt x="188" y="254"/>
                  </a:lnTo>
                  <a:lnTo>
                    <a:pt x="184" y="268"/>
                  </a:lnTo>
                  <a:lnTo>
                    <a:pt x="184" y="270"/>
                  </a:lnTo>
                  <a:lnTo>
                    <a:pt x="174" y="284"/>
                  </a:lnTo>
                  <a:lnTo>
                    <a:pt x="168" y="294"/>
                  </a:lnTo>
                  <a:lnTo>
                    <a:pt x="170" y="312"/>
                  </a:lnTo>
                  <a:lnTo>
                    <a:pt x="172" y="312"/>
                  </a:lnTo>
                  <a:lnTo>
                    <a:pt x="176" y="308"/>
                  </a:lnTo>
                  <a:lnTo>
                    <a:pt x="184" y="304"/>
                  </a:lnTo>
                  <a:lnTo>
                    <a:pt x="184" y="302"/>
                  </a:lnTo>
                  <a:lnTo>
                    <a:pt x="186" y="300"/>
                  </a:lnTo>
                  <a:lnTo>
                    <a:pt x="194" y="308"/>
                  </a:lnTo>
                  <a:lnTo>
                    <a:pt x="194" y="320"/>
                  </a:lnTo>
                  <a:lnTo>
                    <a:pt x="192" y="320"/>
                  </a:lnTo>
                  <a:lnTo>
                    <a:pt x="186" y="324"/>
                  </a:lnTo>
                  <a:lnTo>
                    <a:pt x="184" y="328"/>
                  </a:lnTo>
                  <a:lnTo>
                    <a:pt x="184" y="334"/>
                  </a:lnTo>
                  <a:lnTo>
                    <a:pt x="182" y="336"/>
                  </a:lnTo>
                  <a:lnTo>
                    <a:pt x="178" y="344"/>
                  </a:lnTo>
                  <a:lnTo>
                    <a:pt x="176" y="344"/>
                  </a:lnTo>
                  <a:lnTo>
                    <a:pt x="168" y="346"/>
                  </a:lnTo>
                  <a:lnTo>
                    <a:pt x="162" y="348"/>
                  </a:lnTo>
                  <a:lnTo>
                    <a:pt x="158" y="356"/>
                  </a:lnTo>
                  <a:lnTo>
                    <a:pt x="158" y="358"/>
                  </a:lnTo>
                  <a:lnTo>
                    <a:pt x="184" y="354"/>
                  </a:lnTo>
                  <a:lnTo>
                    <a:pt x="190" y="350"/>
                  </a:lnTo>
                  <a:lnTo>
                    <a:pt x="198" y="328"/>
                  </a:lnTo>
                  <a:lnTo>
                    <a:pt x="258" y="266"/>
                  </a:lnTo>
                  <a:lnTo>
                    <a:pt x="260" y="266"/>
                  </a:lnTo>
                  <a:lnTo>
                    <a:pt x="272" y="260"/>
                  </a:lnTo>
                  <a:lnTo>
                    <a:pt x="284" y="260"/>
                  </a:lnTo>
                  <a:lnTo>
                    <a:pt x="294" y="258"/>
                  </a:lnTo>
                  <a:lnTo>
                    <a:pt x="304" y="252"/>
                  </a:lnTo>
                  <a:lnTo>
                    <a:pt x="312" y="244"/>
                  </a:lnTo>
                  <a:lnTo>
                    <a:pt x="326" y="208"/>
                  </a:lnTo>
                  <a:lnTo>
                    <a:pt x="376" y="156"/>
                  </a:lnTo>
                  <a:lnTo>
                    <a:pt x="372" y="128"/>
                  </a:lnTo>
                  <a:lnTo>
                    <a:pt x="368" y="126"/>
                  </a:lnTo>
                  <a:lnTo>
                    <a:pt x="364" y="122"/>
                  </a:lnTo>
                  <a:lnTo>
                    <a:pt x="364" y="120"/>
                  </a:lnTo>
                  <a:lnTo>
                    <a:pt x="364" y="122"/>
                  </a:lnTo>
                  <a:lnTo>
                    <a:pt x="356" y="122"/>
                  </a:lnTo>
                  <a:lnTo>
                    <a:pt x="350" y="120"/>
                  </a:lnTo>
                  <a:lnTo>
                    <a:pt x="346" y="116"/>
                  </a:lnTo>
                  <a:lnTo>
                    <a:pt x="344" y="110"/>
                  </a:lnTo>
                  <a:lnTo>
                    <a:pt x="342" y="108"/>
                  </a:lnTo>
                  <a:lnTo>
                    <a:pt x="342" y="66"/>
                  </a:lnTo>
                  <a:lnTo>
                    <a:pt x="336" y="62"/>
                  </a:lnTo>
                  <a:lnTo>
                    <a:pt x="328" y="56"/>
                  </a:lnTo>
                  <a:lnTo>
                    <a:pt x="316" y="44"/>
                  </a:lnTo>
                  <a:lnTo>
                    <a:pt x="308" y="30"/>
                  </a:lnTo>
                  <a:lnTo>
                    <a:pt x="306" y="24"/>
                  </a:lnTo>
                  <a:lnTo>
                    <a:pt x="306" y="16"/>
                  </a:lnTo>
                  <a:lnTo>
                    <a:pt x="308" y="12"/>
                  </a:lnTo>
                  <a:lnTo>
                    <a:pt x="302" y="4"/>
                  </a:lnTo>
                  <a:lnTo>
                    <a:pt x="300" y="10"/>
                  </a:lnTo>
                  <a:lnTo>
                    <a:pt x="294" y="24"/>
                  </a:lnTo>
                  <a:lnTo>
                    <a:pt x="292" y="24"/>
                  </a:lnTo>
                  <a:lnTo>
                    <a:pt x="282" y="24"/>
                  </a:lnTo>
                  <a:lnTo>
                    <a:pt x="274" y="20"/>
                  </a:lnTo>
                  <a:lnTo>
                    <a:pt x="270" y="16"/>
                  </a:lnTo>
                  <a:lnTo>
                    <a:pt x="268" y="10"/>
                  </a:lnTo>
                  <a:lnTo>
                    <a:pt x="268" y="8"/>
                  </a:lnTo>
                  <a:lnTo>
                    <a:pt x="264" y="8"/>
                  </a:lnTo>
                  <a:lnTo>
                    <a:pt x="248" y="12"/>
                  </a:lnTo>
                  <a:lnTo>
                    <a:pt x="236" y="0"/>
                  </a:lnTo>
                  <a:lnTo>
                    <a:pt x="232" y="0"/>
                  </a:lnTo>
                  <a:lnTo>
                    <a:pt x="228" y="4"/>
                  </a:lnTo>
                  <a:lnTo>
                    <a:pt x="234" y="12"/>
                  </a:lnTo>
                  <a:lnTo>
                    <a:pt x="236" y="14"/>
                  </a:lnTo>
                  <a:lnTo>
                    <a:pt x="228" y="30"/>
                  </a:lnTo>
                  <a:lnTo>
                    <a:pt x="226" y="30"/>
                  </a:lnTo>
                  <a:lnTo>
                    <a:pt x="226" y="32"/>
                  </a:lnTo>
                  <a:lnTo>
                    <a:pt x="212" y="48"/>
                  </a:lnTo>
                  <a:lnTo>
                    <a:pt x="210" y="48"/>
                  </a:lnTo>
                  <a:lnTo>
                    <a:pt x="208" y="48"/>
                  </a:lnTo>
                  <a:lnTo>
                    <a:pt x="186" y="50"/>
                  </a:lnTo>
                  <a:lnTo>
                    <a:pt x="172" y="46"/>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55" name="任意多边形 54"/>
            <p:cNvSpPr/>
            <p:nvPr/>
          </p:nvSpPr>
          <p:spPr>
            <a:xfrm>
              <a:off x="4751334" y="920190"/>
              <a:ext cx="959576" cy="651652"/>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536" h="364">
                  <a:moveTo>
                    <a:pt x="104" y="18"/>
                  </a:moveTo>
                  <a:lnTo>
                    <a:pt x="102" y="0"/>
                  </a:lnTo>
                  <a:lnTo>
                    <a:pt x="94" y="6"/>
                  </a:lnTo>
                  <a:lnTo>
                    <a:pt x="92" y="6"/>
                  </a:lnTo>
                  <a:lnTo>
                    <a:pt x="74" y="12"/>
                  </a:lnTo>
                  <a:lnTo>
                    <a:pt x="72" y="12"/>
                  </a:lnTo>
                  <a:lnTo>
                    <a:pt x="70" y="10"/>
                  </a:lnTo>
                  <a:lnTo>
                    <a:pt x="70" y="20"/>
                  </a:lnTo>
                  <a:lnTo>
                    <a:pt x="68" y="20"/>
                  </a:lnTo>
                  <a:lnTo>
                    <a:pt x="60" y="34"/>
                  </a:lnTo>
                  <a:lnTo>
                    <a:pt x="58" y="34"/>
                  </a:lnTo>
                  <a:lnTo>
                    <a:pt x="58" y="36"/>
                  </a:lnTo>
                  <a:lnTo>
                    <a:pt x="44" y="48"/>
                  </a:lnTo>
                  <a:lnTo>
                    <a:pt x="42" y="48"/>
                  </a:lnTo>
                  <a:lnTo>
                    <a:pt x="40" y="48"/>
                  </a:lnTo>
                  <a:lnTo>
                    <a:pt x="28" y="40"/>
                  </a:lnTo>
                  <a:lnTo>
                    <a:pt x="22" y="34"/>
                  </a:lnTo>
                  <a:lnTo>
                    <a:pt x="18" y="32"/>
                  </a:lnTo>
                  <a:lnTo>
                    <a:pt x="8" y="34"/>
                  </a:lnTo>
                  <a:lnTo>
                    <a:pt x="0" y="40"/>
                  </a:lnTo>
                  <a:lnTo>
                    <a:pt x="18" y="54"/>
                  </a:lnTo>
                  <a:lnTo>
                    <a:pt x="32" y="60"/>
                  </a:lnTo>
                  <a:lnTo>
                    <a:pt x="34" y="62"/>
                  </a:lnTo>
                  <a:lnTo>
                    <a:pt x="34" y="64"/>
                  </a:lnTo>
                  <a:lnTo>
                    <a:pt x="36" y="80"/>
                  </a:lnTo>
                  <a:lnTo>
                    <a:pt x="36" y="104"/>
                  </a:lnTo>
                  <a:lnTo>
                    <a:pt x="40" y="118"/>
                  </a:lnTo>
                  <a:lnTo>
                    <a:pt x="50" y="140"/>
                  </a:lnTo>
                  <a:lnTo>
                    <a:pt x="60" y="152"/>
                  </a:lnTo>
                  <a:lnTo>
                    <a:pt x="70" y="144"/>
                  </a:lnTo>
                  <a:lnTo>
                    <a:pt x="76" y="136"/>
                  </a:lnTo>
                  <a:lnTo>
                    <a:pt x="88" y="122"/>
                  </a:lnTo>
                  <a:lnTo>
                    <a:pt x="98" y="132"/>
                  </a:lnTo>
                  <a:lnTo>
                    <a:pt x="108" y="152"/>
                  </a:lnTo>
                  <a:lnTo>
                    <a:pt x="120" y="156"/>
                  </a:lnTo>
                  <a:lnTo>
                    <a:pt x="126" y="176"/>
                  </a:lnTo>
                  <a:lnTo>
                    <a:pt x="124" y="194"/>
                  </a:lnTo>
                  <a:lnTo>
                    <a:pt x="124" y="196"/>
                  </a:lnTo>
                  <a:lnTo>
                    <a:pt x="120" y="212"/>
                  </a:lnTo>
                  <a:lnTo>
                    <a:pt x="128" y="220"/>
                  </a:lnTo>
                  <a:lnTo>
                    <a:pt x="138" y="214"/>
                  </a:lnTo>
                  <a:lnTo>
                    <a:pt x="148" y="204"/>
                  </a:lnTo>
                  <a:lnTo>
                    <a:pt x="150" y="206"/>
                  </a:lnTo>
                  <a:lnTo>
                    <a:pt x="158" y="208"/>
                  </a:lnTo>
                  <a:lnTo>
                    <a:pt x="168" y="218"/>
                  </a:lnTo>
                  <a:lnTo>
                    <a:pt x="178" y="216"/>
                  </a:lnTo>
                  <a:lnTo>
                    <a:pt x="184" y="214"/>
                  </a:lnTo>
                  <a:lnTo>
                    <a:pt x="188" y="216"/>
                  </a:lnTo>
                  <a:lnTo>
                    <a:pt x="190" y="218"/>
                  </a:lnTo>
                  <a:lnTo>
                    <a:pt x="192" y="220"/>
                  </a:lnTo>
                  <a:lnTo>
                    <a:pt x="192" y="228"/>
                  </a:lnTo>
                  <a:lnTo>
                    <a:pt x="194" y="228"/>
                  </a:lnTo>
                  <a:lnTo>
                    <a:pt x="204" y="232"/>
                  </a:lnTo>
                  <a:lnTo>
                    <a:pt x="210" y="222"/>
                  </a:lnTo>
                  <a:lnTo>
                    <a:pt x="210" y="218"/>
                  </a:lnTo>
                  <a:lnTo>
                    <a:pt x="210" y="214"/>
                  </a:lnTo>
                  <a:lnTo>
                    <a:pt x="212" y="210"/>
                  </a:lnTo>
                  <a:lnTo>
                    <a:pt x="220" y="212"/>
                  </a:lnTo>
                  <a:lnTo>
                    <a:pt x="226" y="214"/>
                  </a:lnTo>
                  <a:lnTo>
                    <a:pt x="230" y="218"/>
                  </a:lnTo>
                  <a:lnTo>
                    <a:pt x="232" y="222"/>
                  </a:lnTo>
                  <a:lnTo>
                    <a:pt x="232" y="228"/>
                  </a:lnTo>
                  <a:lnTo>
                    <a:pt x="232" y="232"/>
                  </a:lnTo>
                  <a:lnTo>
                    <a:pt x="232" y="242"/>
                  </a:lnTo>
                  <a:lnTo>
                    <a:pt x="240" y="256"/>
                  </a:lnTo>
                  <a:lnTo>
                    <a:pt x="250" y="266"/>
                  </a:lnTo>
                  <a:lnTo>
                    <a:pt x="256" y="272"/>
                  </a:lnTo>
                  <a:lnTo>
                    <a:pt x="262" y="274"/>
                  </a:lnTo>
                  <a:lnTo>
                    <a:pt x="264" y="274"/>
                  </a:lnTo>
                  <a:lnTo>
                    <a:pt x="266" y="278"/>
                  </a:lnTo>
                  <a:lnTo>
                    <a:pt x="268" y="288"/>
                  </a:lnTo>
                  <a:lnTo>
                    <a:pt x="268" y="324"/>
                  </a:lnTo>
                  <a:lnTo>
                    <a:pt x="270" y="328"/>
                  </a:lnTo>
                  <a:lnTo>
                    <a:pt x="274" y="330"/>
                  </a:lnTo>
                  <a:lnTo>
                    <a:pt x="276" y="330"/>
                  </a:lnTo>
                  <a:lnTo>
                    <a:pt x="282" y="330"/>
                  </a:lnTo>
                  <a:lnTo>
                    <a:pt x="288" y="332"/>
                  </a:lnTo>
                  <a:lnTo>
                    <a:pt x="290" y="334"/>
                  </a:lnTo>
                  <a:lnTo>
                    <a:pt x="294" y="338"/>
                  </a:lnTo>
                  <a:lnTo>
                    <a:pt x="298" y="344"/>
                  </a:lnTo>
                  <a:lnTo>
                    <a:pt x="300" y="364"/>
                  </a:lnTo>
                  <a:lnTo>
                    <a:pt x="318" y="328"/>
                  </a:lnTo>
                  <a:lnTo>
                    <a:pt x="322" y="314"/>
                  </a:lnTo>
                  <a:lnTo>
                    <a:pt x="326" y="304"/>
                  </a:lnTo>
                  <a:lnTo>
                    <a:pt x="332" y="296"/>
                  </a:lnTo>
                  <a:lnTo>
                    <a:pt x="338" y="294"/>
                  </a:lnTo>
                  <a:lnTo>
                    <a:pt x="344" y="294"/>
                  </a:lnTo>
                  <a:lnTo>
                    <a:pt x="352" y="294"/>
                  </a:lnTo>
                  <a:lnTo>
                    <a:pt x="372" y="304"/>
                  </a:lnTo>
                  <a:lnTo>
                    <a:pt x="424" y="308"/>
                  </a:lnTo>
                  <a:lnTo>
                    <a:pt x="424" y="296"/>
                  </a:lnTo>
                  <a:lnTo>
                    <a:pt x="400" y="272"/>
                  </a:lnTo>
                  <a:lnTo>
                    <a:pt x="388" y="264"/>
                  </a:lnTo>
                  <a:lnTo>
                    <a:pt x="386" y="262"/>
                  </a:lnTo>
                  <a:lnTo>
                    <a:pt x="386" y="258"/>
                  </a:lnTo>
                  <a:lnTo>
                    <a:pt x="404" y="260"/>
                  </a:lnTo>
                  <a:lnTo>
                    <a:pt x="412" y="260"/>
                  </a:lnTo>
                  <a:lnTo>
                    <a:pt x="418" y="260"/>
                  </a:lnTo>
                  <a:lnTo>
                    <a:pt x="424" y="260"/>
                  </a:lnTo>
                  <a:lnTo>
                    <a:pt x="430" y="256"/>
                  </a:lnTo>
                  <a:lnTo>
                    <a:pt x="436" y="252"/>
                  </a:lnTo>
                  <a:lnTo>
                    <a:pt x="442" y="246"/>
                  </a:lnTo>
                  <a:lnTo>
                    <a:pt x="452" y="228"/>
                  </a:lnTo>
                  <a:lnTo>
                    <a:pt x="454" y="228"/>
                  </a:lnTo>
                  <a:lnTo>
                    <a:pt x="472" y="212"/>
                  </a:lnTo>
                  <a:lnTo>
                    <a:pt x="474" y="174"/>
                  </a:lnTo>
                  <a:lnTo>
                    <a:pt x="474" y="170"/>
                  </a:lnTo>
                  <a:lnTo>
                    <a:pt x="476" y="170"/>
                  </a:lnTo>
                  <a:lnTo>
                    <a:pt x="478" y="170"/>
                  </a:lnTo>
                  <a:lnTo>
                    <a:pt x="492" y="168"/>
                  </a:lnTo>
                  <a:lnTo>
                    <a:pt x="494" y="168"/>
                  </a:lnTo>
                  <a:lnTo>
                    <a:pt x="496" y="168"/>
                  </a:lnTo>
                  <a:lnTo>
                    <a:pt x="524" y="198"/>
                  </a:lnTo>
                  <a:lnTo>
                    <a:pt x="532" y="196"/>
                  </a:lnTo>
                  <a:lnTo>
                    <a:pt x="532" y="190"/>
                  </a:lnTo>
                  <a:lnTo>
                    <a:pt x="518" y="176"/>
                  </a:lnTo>
                  <a:lnTo>
                    <a:pt x="516" y="174"/>
                  </a:lnTo>
                  <a:lnTo>
                    <a:pt x="514" y="172"/>
                  </a:lnTo>
                  <a:lnTo>
                    <a:pt x="536" y="158"/>
                  </a:lnTo>
                  <a:lnTo>
                    <a:pt x="536" y="124"/>
                  </a:lnTo>
                  <a:lnTo>
                    <a:pt x="526" y="126"/>
                  </a:lnTo>
                  <a:lnTo>
                    <a:pt x="524" y="126"/>
                  </a:lnTo>
                  <a:lnTo>
                    <a:pt x="512" y="120"/>
                  </a:lnTo>
                  <a:lnTo>
                    <a:pt x="504" y="118"/>
                  </a:lnTo>
                  <a:lnTo>
                    <a:pt x="492" y="110"/>
                  </a:lnTo>
                  <a:lnTo>
                    <a:pt x="486" y="106"/>
                  </a:lnTo>
                  <a:lnTo>
                    <a:pt x="484" y="102"/>
                  </a:lnTo>
                  <a:lnTo>
                    <a:pt x="484" y="104"/>
                  </a:lnTo>
                  <a:lnTo>
                    <a:pt x="482" y="108"/>
                  </a:lnTo>
                  <a:lnTo>
                    <a:pt x="480" y="108"/>
                  </a:lnTo>
                  <a:lnTo>
                    <a:pt x="476" y="110"/>
                  </a:lnTo>
                  <a:lnTo>
                    <a:pt x="470" y="112"/>
                  </a:lnTo>
                  <a:lnTo>
                    <a:pt x="468" y="112"/>
                  </a:lnTo>
                  <a:lnTo>
                    <a:pt x="468" y="110"/>
                  </a:lnTo>
                  <a:lnTo>
                    <a:pt x="456" y="102"/>
                  </a:lnTo>
                  <a:lnTo>
                    <a:pt x="446" y="110"/>
                  </a:lnTo>
                  <a:lnTo>
                    <a:pt x="440" y="116"/>
                  </a:lnTo>
                  <a:lnTo>
                    <a:pt x="438" y="120"/>
                  </a:lnTo>
                  <a:lnTo>
                    <a:pt x="444" y="132"/>
                  </a:lnTo>
                  <a:lnTo>
                    <a:pt x="446" y="136"/>
                  </a:lnTo>
                  <a:lnTo>
                    <a:pt x="444" y="138"/>
                  </a:lnTo>
                  <a:lnTo>
                    <a:pt x="440" y="142"/>
                  </a:lnTo>
                  <a:lnTo>
                    <a:pt x="434" y="144"/>
                  </a:lnTo>
                  <a:lnTo>
                    <a:pt x="428" y="146"/>
                  </a:lnTo>
                  <a:lnTo>
                    <a:pt x="422" y="148"/>
                  </a:lnTo>
                  <a:lnTo>
                    <a:pt x="418" y="146"/>
                  </a:lnTo>
                  <a:lnTo>
                    <a:pt x="416" y="144"/>
                  </a:lnTo>
                  <a:lnTo>
                    <a:pt x="414" y="140"/>
                  </a:lnTo>
                  <a:lnTo>
                    <a:pt x="392" y="120"/>
                  </a:lnTo>
                  <a:lnTo>
                    <a:pt x="382" y="114"/>
                  </a:lnTo>
                  <a:lnTo>
                    <a:pt x="376" y="108"/>
                  </a:lnTo>
                  <a:lnTo>
                    <a:pt x="374" y="104"/>
                  </a:lnTo>
                  <a:lnTo>
                    <a:pt x="374" y="100"/>
                  </a:lnTo>
                  <a:lnTo>
                    <a:pt x="372" y="92"/>
                  </a:lnTo>
                  <a:lnTo>
                    <a:pt x="370" y="86"/>
                  </a:lnTo>
                  <a:lnTo>
                    <a:pt x="366" y="88"/>
                  </a:lnTo>
                  <a:lnTo>
                    <a:pt x="364" y="90"/>
                  </a:lnTo>
                  <a:lnTo>
                    <a:pt x="366" y="94"/>
                  </a:lnTo>
                  <a:lnTo>
                    <a:pt x="368" y="98"/>
                  </a:lnTo>
                  <a:lnTo>
                    <a:pt x="368" y="100"/>
                  </a:lnTo>
                  <a:lnTo>
                    <a:pt x="370" y="100"/>
                  </a:lnTo>
                  <a:lnTo>
                    <a:pt x="368" y="102"/>
                  </a:lnTo>
                  <a:lnTo>
                    <a:pt x="358" y="120"/>
                  </a:lnTo>
                  <a:lnTo>
                    <a:pt x="340" y="116"/>
                  </a:lnTo>
                  <a:lnTo>
                    <a:pt x="336" y="114"/>
                  </a:lnTo>
                  <a:lnTo>
                    <a:pt x="336" y="112"/>
                  </a:lnTo>
                  <a:lnTo>
                    <a:pt x="336" y="106"/>
                  </a:lnTo>
                  <a:lnTo>
                    <a:pt x="336" y="100"/>
                  </a:lnTo>
                  <a:lnTo>
                    <a:pt x="332" y="94"/>
                  </a:lnTo>
                  <a:lnTo>
                    <a:pt x="318" y="84"/>
                  </a:lnTo>
                  <a:lnTo>
                    <a:pt x="316" y="82"/>
                  </a:lnTo>
                  <a:lnTo>
                    <a:pt x="314" y="84"/>
                  </a:lnTo>
                  <a:lnTo>
                    <a:pt x="312" y="86"/>
                  </a:lnTo>
                  <a:lnTo>
                    <a:pt x="298" y="84"/>
                  </a:lnTo>
                  <a:lnTo>
                    <a:pt x="292" y="82"/>
                  </a:lnTo>
                  <a:lnTo>
                    <a:pt x="288" y="80"/>
                  </a:lnTo>
                  <a:lnTo>
                    <a:pt x="288" y="76"/>
                  </a:lnTo>
                  <a:lnTo>
                    <a:pt x="288" y="70"/>
                  </a:lnTo>
                  <a:lnTo>
                    <a:pt x="290" y="68"/>
                  </a:lnTo>
                  <a:lnTo>
                    <a:pt x="284" y="56"/>
                  </a:lnTo>
                  <a:lnTo>
                    <a:pt x="256" y="58"/>
                  </a:lnTo>
                  <a:lnTo>
                    <a:pt x="256" y="64"/>
                  </a:lnTo>
                  <a:lnTo>
                    <a:pt x="254" y="68"/>
                  </a:lnTo>
                  <a:lnTo>
                    <a:pt x="252" y="70"/>
                  </a:lnTo>
                  <a:lnTo>
                    <a:pt x="248" y="72"/>
                  </a:lnTo>
                  <a:lnTo>
                    <a:pt x="240" y="72"/>
                  </a:lnTo>
                  <a:lnTo>
                    <a:pt x="234" y="68"/>
                  </a:lnTo>
                  <a:lnTo>
                    <a:pt x="234" y="66"/>
                  </a:lnTo>
                  <a:lnTo>
                    <a:pt x="226" y="56"/>
                  </a:lnTo>
                  <a:lnTo>
                    <a:pt x="224" y="48"/>
                  </a:lnTo>
                  <a:lnTo>
                    <a:pt x="220" y="40"/>
                  </a:lnTo>
                  <a:lnTo>
                    <a:pt x="212" y="46"/>
                  </a:lnTo>
                  <a:lnTo>
                    <a:pt x="202" y="50"/>
                  </a:lnTo>
                  <a:lnTo>
                    <a:pt x="200" y="50"/>
                  </a:lnTo>
                  <a:lnTo>
                    <a:pt x="196" y="48"/>
                  </a:lnTo>
                  <a:lnTo>
                    <a:pt x="194" y="46"/>
                  </a:lnTo>
                  <a:lnTo>
                    <a:pt x="186" y="48"/>
                  </a:lnTo>
                  <a:lnTo>
                    <a:pt x="164" y="54"/>
                  </a:lnTo>
                  <a:lnTo>
                    <a:pt x="158" y="58"/>
                  </a:lnTo>
                  <a:lnTo>
                    <a:pt x="152" y="58"/>
                  </a:lnTo>
                  <a:lnTo>
                    <a:pt x="150" y="58"/>
                  </a:lnTo>
                  <a:lnTo>
                    <a:pt x="140" y="56"/>
                  </a:lnTo>
                  <a:lnTo>
                    <a:pt x="134" y="52"/>
                  </a:lnTo>
                  <a:lnTo>
                    <a:pt x="120" y="42"/>
                  </a:lnTo>
                  <a:lnTo>
                    <a:pt x="104" y="18"/>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56" name="任意多边形 55"/>
            <p:cNvSpPr/>
            <p:nvPr/>
          </p:nvSpPr>
          <p:spPr>
            <a:xfrm>
              <a:off x="4547245" y="0"/>
              <a:ext cx="1285402" cy="1167245"/>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718" h="652">
                  <a:moveTo>
                    <a:pt x="716" y="382"/>
                  </a:moveTo>
                  <a:lnTo>
                    <a:pt x="704" y="302"/>
                  </a:lnTo>
                  <a:lnTo>
                    <a:pt x="706" y="302"/>
                  </a:lnTo>
                  <a:lnTo>
                    <a:pt x="712" y="290"/>
                  </a:lnTo>
                  <a:lnTo>
                    <a:pt x="714" y="284"/>
                  </a:lnTo>
                  <a:lnTo>
                    <a:pt x="714" y="280"/>
                  </a:lnTo>
                  <a:lnTo>
                    <a:pt x="710" y="274"/>
                  </a:lnTo>
                  <a:lnTo>
                    <a:pt x="704" y="270"/>
                  </a:lnTo>
                  <a:lnTo>
                    <a:pt x="700" y="260"/>
                  </a:lnTo>
                  <a:lnTo>
                    <a:pt x="700" y="250"/>
                  </a:lnTo>
                  <a:lnTo>
                    <a:pt x="700" y="234"/>
                  </a:lnTo>
                  <a:lnTo>
                    <a:pt x="692" y="234"/>
                  </a:lnTo>
                  <a:lnTo>
                    <a:pt x="684" y="236"/>
                  </a:lnTo>
                  <a:lnTo>
                    <a:pt x="674" y="240"/>
                  </a:lnTo>
                  <a:lnTo>
                    <a:pt x="666" y="248"/>
                  </a:lnTo>
                  <a:lnTo>
                    <a:pt x="662" y="254"/>
                  </a:lnTo>
                  <a:lnTo>
                    <a:pt x="660" y="262"/>
                  </a:lnTo>
                  <a:lnTo>
                    <a:pt x="652" y="268"/>
                  </a:lnTo>
                  <a:lnTo>
                    <a:pt x="644" y="272"/>
                  </a:lnTo>
                  <a:lnTo>
                    <a:pt x="632" y="276"/>
                  </a:lnTo>
                  <a:lnTo>
                    <a:pt x="628" y="302"/>
                  </a:lnTo>
                  <a:lnTo>
                    <a:pt x="626" y="302"/>
                  </a:lnTo>
                  <a:lnTo>
                    <a:pt x="618" y="318"/>
                  </a:lnTo>
                  <a:lnTo>
                    <a:pt x="618" y="320"/>
                  </a:lnTo>
                  <a:lnTo>
                    <a:pt x="616" y="320"/>
                  </a:lnTo>
                  <a:lnTo>
                    <a:pt x="536" y="334"/>
                  </a:lnTo>
                  <a:lnTo>
                    <a:pt x="534" y="334"/>
                  </a:lnTo>
                  <a:lnTo>
                    <a:pt x="510" y="308"/>
                  </a:lnTo>
                  <a:lnTo>
                    <a:pt x="518" y="302"/>
                  </a:lnTo>
                  <a:lnTo>
                    <a:pt x="508" y="290"/>
                  </a:lnTo>
                  <a:lnTo>
                    <a:pt x="498" y="282"/>
                  </a:lnTo>
                  <a:lnTo>
                    <a:pt x="496" y="280"/>
                  </a:lnTo>
                  <a:lnTo>
                    <a:pt x="496" y="278"/>
                  </a:lnTo>
                  <a:lnTo>
                    <a:pt x="492" y="258"/>
                  </a:lnTo>
                  <a:lnTo>
                    <a:pt x="470" y="258"/>
                  </a:lnTo>
                  <a:lnTo>
                    <a:pt x="452" y="246"/>
                  </a:lnTo>
                  <a:lnTo>
                    <a:pt x="388" y="236"/>
                  </a:lnTo>
                  <a:lnTo>
                    <a:pt x="336" y="234"/>
                  </a:lnTo>
                  <a:lnTo>
                    <a:pt x="334" y="234"/>
                  </a:lnTo>
                  <a:lnTo>
                    <a:pt x="332" y="234"/>
                  </a:lnTo>
                  <a:lnTo>
                    <a:pt x="330" y="232"/>
                  </a:lnTo>
                  <a:lnTo>
                    <a:pt x="298" y="164"/>
                  </a:lnTo>
                  <a:lnTo>
                    <a:pt x="286" y="146"/>
                  </a:lnTo>
                  <a:lnTo>
                    <a:pt x="258" y="110"/>
                  </a:lnTo>
                  <a:lnTo>
                    <a:pt x="230" y="76"/>
                  </a:lnTo>
                  <a:lnTo>
                    <a:pt x="216" y="62"/>
                  </a:lnTo>
                  <a:lnTo>
                    <a:pt x="170" y="18"/>
                  </a:lnTo>
                  <a:lnTo>
                    <a:pt x="164" y="14"/>
                  </a:lnTo>
                  <a:lnTo>
                    <a:pt x="108" y="12"/>
                  </a:lnTo>
                  <a:lnTo>
                    <a:pt x="106" y="12"/>
                  </a:lnTo>
                  <a:lnTo>
                    <a:pt x="106" y="10"/>
                  </a:lnTo>
                  <a:lnTo>
                    <a:pt x="94" y="6"/>
                  </a:lnTo>
                  <a:lnTo>
                    <a:pt x="80" y="0"/>
                  </a:lnTo>
                  <a:lnTo>
                    <a:pt x="76" y="0"/>
                  </a:lnTo>
                  <a:lnTo>
                    <a:pt x="70" y="0"/>
                  </a:lnTo>
                  <a:lnTo>
                    <a:pt x="54" y="4"/>
                  </a:lnTo>
                  <a:lnTo>
                    <a:pt x="34" y="12"/>
                  </a:lnTo>
                  <a:lnTo>
                    <a:pt x="8" y="24"/>
                  </a:lnTo>
                  <a:lnTo>
                    <a:pt x="6" y="26"/>
                  </a:lnTo>
                  <a:lnTo>
                    <a:pt x="8" y="36"/>
                  </a:lnTo>
                  <a:lnTo>
                    <a:pt x="8" y="38"/>
                  </a:lnTo>
                  <a:lnTo>
                    <a:pt x="2" y="52"/>
                  </a:lnTo>
                  <a:lnTo>
                    <a:pt x="0" y="52"/>
                  </a:lnTo>
                  <a:lnTo>
                    <a:pt x="0" y="62"/>
                  </a:lnTo>
                  <a:lnTo>
                    <a:pt x="0" y="72"/>
                  </a:lnTo>
                  <a:lnTo>
                    <a:pt x="4" y="82"/>
                  </a:lnTo>
                  <a:lnTo>
                    <a:pt x="10" y="86"/>
                  </a:lnTo>
                  <a:lnTo>
                    <a:pt x="22" y="86"/>
                  </a:lnTo>
                  <a:lnTo>
                    <a:pt x="32" y="88"/>
                  </a:lnTo>
                  <a:lnTo>
                    <a:pt x="36" y="86"/>
                  </a:lnTo>
                  <a:lnTo>
                    <a:pt x="38" y="76"/>
                  </a:lnTo>
                  <a:lnTo>
                    <a:pt x="42" y="70"/>
                  </a:lnTo>
                  <a:lnTo>
                    <a:pt x="50" y="70"/>
                  </a:lnTo>
                  <a:lnTo>
                    <a:pt x="78" y="78"/>
                  </a:lnTo>
                  <a:lnTo>
                    <a:pt x="84" y="80"/>
                  </a:lnTo>
                  <a:lnTo>
                    <a:pt x="74" y="94"/>
                  </a:lnTo>
                  <a:lnTo>
                    <a:pt x="74" y="114"/>
                  </a:lnTo>
                  <a:lnTo>
                    <a:pt x="76" y="118"/>
                  </a:lnTo>
                  <a:lnTo>
                    <a:pt x="80" y="124"/>
                  </a:lnTo>
                  <a:lnTo>
                    <a:pt x="96" y="140"/>
                  </a:lnTo>
                  <a:lnTo>
                    <a:pt x="108" y="148"/>
                  </a:lnTo>
                  <a:lnTo>
                    <a:pt x="116" y="150"/>
                  </a:lnTo>
                  <a:lnTo>
                    <a:pt x="120" y="150"/>
                  </a:lnTo>
                  <a:lnTo>
                    <a:pt x="124" y="148"/>
                  </a:lnTo>
                  <a:lnTo>
                    <a:pt x="138" y="134"/>
                  </a:lnTo>
                  <a:lnTo>
                    <a:pt x="148" y="128"/>
                  </a:lnTo>
                  <a:lnTo>
                    <a:pt x="170" y="124"/>
                  </a:lnTo>
                  <a:lnTo>
                    <a:pt x="176" y="110"/>
                  </a:lnTo>
                  <a:lnTo>
                    <a:pt x="194" y="100"/>
                  </a:lnTo>
                  <a:lnTo>
                    <a:pt x="212" y="110"/>
                  </a:lnTo>
                  <a:lnTo>
                    <a:pt x="214" y="110"/>
                  </a:lnTo>
                  <a:lnTo>
                    <a:pt x="230" y="138"/>
                  </a:lnTo>
                  <a:lnTo>
                    <a:pt x="236" y="156"/>
                  </a:lnTo>
                  <a:lnTo>
                    <a:pt x="236" y="158"/>
                  </a:lnTo>
                  <a:lnTo>
                    <a:pt x="232" y="182"/>
                  </a:lnTo>
                  <a:lnTo>
                    <a:pt x="238" y="196"/>
                  </a:lnTo>
                  <a:lnTo>
                    <a:pt x="238" y="198"/>
                  </a:lnTo>
                  <a:lnTo>
                    <a:pt x="234" y="216"/>
                  </a:lnTo>
                  <a:lnTo>
                    <a:pt x="234" y="232"/>
                  </a:lnTo>
                  <a:lnTo>
                    <a:pt x="240" y="250"/>
                  </a:lnTo>
                  <a:lnTo>
                    <a:pt x="242" y="258"/>
                  </a:lnTo>
                  <a:lnTo>
                    <a:pt x="240" y="272"/>
                  </a:lnTo>
                  <a:lnTo>
                    <a:pt x="240" y="274"/>
                  </a:lnTo>
                  <a:lnTo>
                    <a:pt x="232" y="284"/>
                  </a:lnTo>
                  <a:lnTo>
                    <a:pt x="232" y="286"/>
                  </a:lnTo>
                  <a:lnTo>
                    <a:pt x="224" y="294"/>
                  </a:lnTo>
                  <a:lnTo>
                    <a:pt x="222" y="312"/>
                  </a:lnTo>
                  <a:lnTo>
                    <a:pt x="228" y="330"/>
                  </a:lnTo>
                  <a:lnTo>
                    <a:pt x="228" y="332"/>
                  </a:lnTo>
                  <a:lnTo>
                    <a:pt x="222" y="360"/>
                  </a:lnTo>
                  <a:lnTo>
                    <a:pt x="218" y="364"/>
                  </a:lnTo>
                  <a:lnTo>
                    <a:pt x="214" y="366"/>
                  </a:lnTo>
                  <a:lnTo>
                    <a:pt x="206" y="364"/>
                  </a:lnTo>
                  <a:lnTo>
                    <a:pt x="198" y="356"/>
                  </a:lnTo>
                  <a:lnTo>
                    <a:pt x="190" y="358"/>
                  </a:lnTo>
                  <a:lnTo>
                    <a:pt x="180" y="370"/>
                  </a:lnTo>
                  <a:lnTo>
                    <a:pt x="168" y="402"/>
                  </a:lnTo>
                  <a:lnTo>
                    <a:pt x="168" y="404"/>
                  </a:lnTo>
                  <a:lnTo>
                    <a:pt x="156" y="414"/>
                  </a:lnTo>
                  <a:lnTo>
                    <a:pt x="154" y="414"/>
                  </a:lnTo>
                  <a:lnTo>
                    <a:pt x="148" y="414"/>
                  </a:lnTo>
                  <a:lnTo>
                    <a:pt x="136" y="434"/>
                  </a:lnTo>
                  <a:lnTo>
                    <a:pt x="142" y="446"/>
                  </a:lnTo>
                  <a:lnTo>
                    <a:pt x="144" y="446"/>
                  </a:lnTo>
                  <a:lnTo>
                    <a:pt x="160" y="466"/>
                  </a:lnTo>
                  <a:lnTo>
                    <a:pt x="160" y="468"/>
                  </a:lnTo>
                  <a:lnTo>
                    <a:pt x="160" y="474"/>
                  </a:lnTo>
                  <a:lnTo>
                    <a:pt x="178" y="476"/>
                  </a:lnTo>
                  <a:lnTo>
                    <a:pt x="180" y="492"/>
                  </a:lnTo>
                  <a:lnTo>
                    <a:pt x="180" y="494"/>
                  </a:lnTo>
                  <a:lnTo>
                    <a:pt x="182" y="512"/>
                  </a:lnTo>
                  <a:lnTo>
                    <a:pt x="188" y="516"/>
                  </a:lnTo>
                  <a:lnTo>
                    <a:pt x="204" y="512"/>
                  </a:lnTo>
                  <a:lnTo>
                    <a:pt x="218" y="502"/>
                  </a:lnTo>
                  <a:lnTo>
                    <a:pt x="222" y="502"/>
                  </a:lnTo>
                  <a:lnTo>
                    <a:pt x="226" y="528"/>
                  </a:lnTo>
                  <a:lnTo>
                    <a:pt x="234" y="538"/>
                  </a:lnTo>
                  <a:lnTo>
                    <a:pt x="236" y="540"/>
                  </a:lnTo>
                  <a:lnTo>
                    <a:pt x="242" y="550"/>
                  </a:lnTo>
                  <a:lnTo>
                    <a:pt x="254" y="560"/>
                  </a:lnTo>
                  <a:lnTo>
                    <a:pt x="258" y="562"/>
                  </a:lnTo>
                  <a:lnTo>
                    <a:pt x="262" y="562"/>
                  </a:lnTo>
                  <a:lnTo>
                    <a:pt x="266" y="564"/>
                  </a:lnTo>
                  <a:lnTo>
                    <a:pt x="274" y="560"/>
                  </a:lnTo>
                  <a:lnTo>
                    <a:pt x="282" y="558"/>
                  </a:lnTo>
                  <a:lnTo>
                    <a:pt x="292" y="554"/>
                  </a:lnTo>
                  <a:lnTo>
                    <a:pt x="296" y="552"/>
                  </a:lnTo>
                  <a:lnTo>
                    <a:pt x="308" y="552"/>
                  </a:lnTo>
                  <a:lnTo>
                    <a:pt x="312" y="552"/>
                  </a:lnTo>
                  <a:lnTo>
                    <a:pt x="316" y="554"/>
                  </a:lnTo>
                  <a:lnTo>
                    <a:pt x="332" y="544"/>
                  </a:lnTo>
                  <a:lnTo>
                    <a:pt x="334" y="544"/>
                  </a:lnTo>
                  <a:lnTo>
                    <a:pt x="334" y="546"/>
                  </a:lnTo>
                  <a:lnTo>
                    <a:pt x="336" y="544"/>
                  </a:lnTo>
                  <a:lnTo>
                    <a:pt x="338" y="546"/>
                  </a:lnTo>
                  <a:lnTo>
                    <a:pt x="344" y="556"/>
                  </a:lnTo>
                  <a:lnTo>
                    <a:pt x="346" y="562"/>
                  </a:lnTo>
                  <a:lnTo>
                    <a:pt x="354" y="574"/>
                  </a:lnTo>
                  <a:lnTo>
                    <a:pt x="360" y="576"/>
                  </a:lnTo>
                  <a:lnTo>
                    <a:pt x="362" y="576"/>
                  </a:lnTo>
                  <a:lnTo>
                    <a:pt x="360" y="574"/>
                  </a:lnTo>
                  <a:lnTo>
                    <a:pt x="360" y="570"/>
                  </a:lnTo>
                  <a:lnTo>
                    <a:pt x="360" y="566"/>
                  </a:lnTo>
                  <a:lnTo>
                    <a:pt x="364" y="564"/>
                  </a:lnTo>
                  <a:lnTo>
                    <a:pt x="370" y="562"/>
                  </a:lnTo>
                  <a:lnTo>
                    <a:pt x="398" y="562"/>
                  </a:lnTo>
                  <a:lnTo>
                    <a:pt x="400" y="562"/>
                  </a:lnTo>
                  <a:lnTo>
                    <a:pt x="402" y="562"/>
                  </a:lnTo>
                  <a:lnTo>
                    <a:pt x="412" y="580"/>
                  </a:lnTo>
                  <a:lnTo>
                    <a:pt x="410" y="588"/>
                  </a:lnTo>
                  <a:lnTo>
                    <a:pt x="422" y="590"/>
                  </a:lnTo>
                  <a:lnTo>
                    <a:pt x="422" y="588"/>
                  </a:lnTo>
                  <a:lnTo>
                    <a:pt x="422" y="586"/>
                  </a:lnTo>
                  <a:lnTo>
                    <a:pt x="426" y="584"/>
                  </a:lnTo>
                  <a:lnTo>
                    <a:pt x="454" y="602"/>
                  </a:lnTo>
                  <a:lnTo>
                    <a:pt x="456" y="608"/>
                  </a:lnTo>
                  <a:lnTo>
                    <a:pt x="458" y="612"/>
                  </a:lnTo>
                  <a:lnTo>
                    <a:pt x="458" y="624"/>
                  </a:lnTo>
                  <a:lnTo>
                    <a:pt x="468" y="626"/>
                  </a:lnTo>
                  <a:lnTo>
                    <a:pt x="474" y="616"/>
                  </a:lnTo>
                  <a:lnTo>
                    <a:pt x="470" y="608"/>
                  </a:lnTo>
                  <a:lnTo>
                    <a:pt x="470" y="602"/>
                  </a:lnTo>
                  <a:lnTo>
                    <a:pt x="472" y="598"/>
                  </a:lnTo>
                  <a:lnTo>
                    <a:pt x="474" y="596"/>
                  </a:lnTo>
                  <a:lnTo>
                    <a:pt x="478" y="594"/>
                  </a:lnTo>
                  <a:lnTo>
                    <a:pt x="478" y="592"/>
                  </a:lnTo>
                  <a:lnTo>
                    <a:pt x="480" y="590"/>
                  </a:lnTo>
                  <a:lnTo>
                    <a:pt x="486" y="590"/>
                  </a:lnTo>
                  <a:lnTo>
                    <a:pt x="490" y="594"/>
                  </a:lnTo>
                  <a:lnTo>
                    <a:pt x="492" y="598"/>
                  </a:lnTo>
                  <a:lnTo>
                    <a:pt x="496" y="614"/>
                  </a:lnTo>
                  <a:lnTo>
                    <a:pt x="496" y="616"/>
                  </a:lnTo>
                  <a:lnTo>
                    <a:pt x="498" y="618"/>
                  </a:lnTo>
                  <a:lnTo>
                    <a:pt x="502" y="622"/>
                  </a:lnTo>
                  <a:lnTo>
                    <a:pt x="510" y="626"/>
                  </a:lnTo>
                  <a:lnTo>
                    <a:pt x="512" y="626"/>
                  </a:lnTo>
                  <a:lnTo>
                    <a:pt x="538" y="652"/>
                  </a:lnTo>
                  <a:lnTo>
                    <a:pt x="550" y="648"/>
                  </a:lnTo>
                  <a:lnTo>
                    <a:pt x="548" y="644"/>
                  </a:lnTo>
                  <a:lnTo>
                    <a:pt x="544" y="638"/>
                  </a:lnTo>
                  <a:lnTo>
                    <a:pt x="544" y="634"/>
                  </a:lnTo>
                  <a:lnTo>
                    <a:pt x="544" y="630"/>
                  </a:lnTo>
                  <a:lnTo>
                    <a:pt x="546" y="626"/>
                  </a:lnTo>
                  <a:lnTo>
                    <a:pt x="556" y="618"/>
                  </a:lnTo>
                  <a:lnTo>
                    <a:pt x="570" y="606"/>
                  </a:lnTo>
                  <a:lnTo>
                    <a:pt x="586" y="616"/>
                  </a:lnTo>
                  <a:lnTo>
                    <a:pt x="588" y="616"/>
                  </a:lnTo>
                  <a:lnTo>
                    <a:pt x="592" y="598"/>
                  </a:lnTo>
                  <a:lnTo>
                    <a:pt x="592" y="596"/>
                  </a:lnTo>
                  <a:lnTo>
                    <a:pt x="594" y="594"/>
                  </a:lnTo>
                  <a:lnTo>
                    <a:pt x="608" y="596"/>
                  </a:lnTo>
                  <a:lnTo>
                    <a:pt x="610" y="600"/>
                  </a:lnTo>
                  <a:lnTo>
                    <a:pt x="612" y="606"/>
                  </a:lnTo>
                  <a:lnTo>
                    <a:pt x="610" y="610"/>
                  </a:lnTo>
                  <a:lnTo>
                    <a:pt x="606" y="616"/>
                  </a:lnTo>
                  <a:lnTo>
                    <a:pt x="610" y="618"/>
                  </a:lnTo>
                  <a:lnTo>
                    <a:pt x="620" y="622"/>
                  </a:lnTo>
                  <a:lnTo>
                    <a:pt x="628" y="626"/>
                  </a:lnTo>
                  <a:lnTo>
                    <a:pt x="630" y="626"/>
                  </a:lnTo>
                  <a:lnTo>
                    <a:pt x="640" y="630"/>
                  </a:lnTo>
                  <a:lnTo>
                    <a:pt x="648" y="630"/>
                  </a:lnTo>
                  <a:lnTo>
                    <a:pt x="636" y="572"/>
                  </a:lnTo>
                  <a:lnTo>
                    <a:pt x="630" y="568"/>
                  </a:lnTo>
                  <a:lnTo>
                    <a:pt x="624" y="562"/>
                  </a:lnTo>
                  <a:lnTo>
                    <a:pt x="614" y="546"/>
                  </a:lnTo>
                  <a:lnTo>
                    <a:pt x="610" y="538"/>
                  </a:lnTo>
                  <a:lnTo>
                    <a:pt x="612" y="528"/>
                  </a:lnTo>
                  <a:lnTo>
                    <a:pt x="616" y="518"/>
                  </a:lnTo>
                  <a:lnTo>
                    <a:pt x="624" y="506"/>
                  </a:lnTo>
                  <a:lnTo>
                    <a:pt x="636" y="494"/>
                  </a:lnTo>
                  <a:lnTo>
                    <a:pt x="650" y="482"/>
                  </a:lnTo>
                  <a:lnTo>
                    <a:pt x="662" y="482"/>
                  </a:lnTo>
                  <a:lnTo>
                    <a:pt x="672" y="486"/>
                  </a:lnTo>
                  <a:lnTo>
                    <a:pt x="692" y="486"/>
                  </a:lnTo>
                  <a:lnTo>
                    <a:pt x="698" y="482"/>
                  </a:lnTo>
                  <a:lnTo>
                    <a:pt x="704" y="476"/>
                  </a:lnTo>
                  <a:lnTo>
                    <a:pt x="714" y="452"/>
                  </a:lnTo>
                  <a:lnTo>
                    <a:pt x="718" y="442"/>
                  </a:lnTo>
                  <a:lnTo>
                    <a:pt x="718" y="426"/>
                  </a:lnTo>
                  <a:lnTo>
                    <a:pt x="716" y="382"/>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57" name="任意多边形 56"/>
            <p:cNvSpPr/>
            <p:nvPr/>
          </p:nvSpPr>
          <p:spPr>
            <a:xfrm>
              <a:off x="4293029" y="2094597"/>
              <a:ext cx="776970" cy="486949"/>
            </a:xfrm>
            <a:custGeom>
              <a:avLst/>
              <a:gdLst/>
              <a:ahLst/>
              <a:cxnLst>
                <a:cxn ang="0">
                  <a:pos x="2147483646" y="2147483646"/>
                </a:cxn>
                <a:cxn ang="0">
                  <a:pos x="2147483646" y="2147483646"/>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434" h="272">
                  <a:moveTo>
                    <a:pt x="396" y="8"/>
                  </a:moveTo>
                  <a:lnTo>
                    <a:pt x="396" y="8"/>
                  </a:lnTo>
                  <a:lnTo>
                    <a:pt x="394" y="12"/>
                  </a:lnTo>
                  <a:lnTo>
                    <a:pt x="388" y="14"/>
                  </a:lnTo>
                  <a:lnTo>
                    <a:pt x="358" y="12"/>
                  </a:lnTo>
                  <a:lnTo>
                    <a:pt x="330" y="6"/>
                  </a:lnTo>
                  <a:lnTo>
                    <a:pt x="314" y="0"/>
                  </a:lnTo>
                  <a:lnTo>
                    <a:pt x="270" y="42"/>
                  </a:lnTo>
                  <a:lnTo>
                    <a:pt x="272" y="60"/>
                  </a:lnTo>
                  <a:lnTo>
                    <a:pt x="268" y="62"/>
                  </a:lnTo>
                  <a:lnTo>
                    <a:pt x="246" y="64"/>
                  </a:lnTo>
                  <a:lnTo>
                    <a:pt x="228" y="62"/>
                  </a:lnTo>
                  <a:lnTo>
                    <a:pt x="222" y="62"/>
                  </a:lnTo>
                  <a:lnTo>
                    <a:pt x="218" y="60"/>
                  </a:lnTo>
                  <a:lnTo>
                    <a:pt x="214" y="56"/>
                  </a:lnTo>
                  <a:lnTo>
                    <a:pt x="212" y="52"/>
                  </a:lnTo>
                  <a:lnTo>
                    <a:pt x="208" y="2"/>
                  </a:lnTo>
                  <a:lnTo>
                    <a:pt x="168" y="0"/>
                  </a:lnTo>
                  <a:lnTo>
                    <a:pt x="152" y="36"/>
                  </a:lnTo>
                  <a:lnTo>
                    <a:pt x="150" y="20"/>
                  </a:lnTo>
                  <a:lnTo>
                    <a:pt x="148" y="6"/>
                  </a:lnTo>
                  <a:lnTo>
                    <a:pt x="144" y="0"/>
                  </a:lnTo>
                  <a:lnTo>
                    <a:pt x="128" y="8"/>
                  </a:lnTo>
                  <a:lnTo>
                    <a:pt x="120" y="18"/>
                  </a:lnTo>
                  <a:lnTo>
                    <a:pt x="118" y="20"/>
                  </a:lnTo>
                  <a:lnTo>
                    <a:pt x="102" y="24"/>
                  </a:lnTo>
                  <a:lnTo>
                    <a:pt x="78" y="48"/>
                  </a:lnTo>
                  <a:lnTo>
                    <a:pt x="56" y="70"/>
                  </a:lnTo>
                  <a:lnTo>
                    <a:pt x="12" y="128"/>
                  </a:lnTo>
                  <a:lnTo>
                    <a:pt x="22" y="148"/>
                  </a:lnTo>
                  <a:lnTo>
                    <a:pt x="22" y="152"/>
                  </a:lnTo>
                  <a:lnTo>
                    <a:pt x="20" y="152"/>
                  </a:lnTo>
                  <a:lnTo>
                    <a:pt x="20" y="156"/>
                  </a:lnTo>
                  <a:lnTo>
                    <a:pt x="20" y="160"/>
                  </a:lnTo>
                  <a:lnTo>
                    <a:pt x="24" y="172"/>
                  </a:lnTo>
                  <a:lnTo>
                    <a:pt x="32" y="188"/>
                  </a:lnTo>
                  <a:lnTo>
                    <a:pt x="34" y="198"/>
                  </a:lnTo>
                  <a:lnTo>
                    <a:pt x="34" y="206"/>
                  </a:lnTo>
                  <a:lnTo>
                    <a:pt x="34" y="208"/>
                  </a:lnTo>
                  <a:lnTo>
                    <a:pt x="0" y="228"/>
                  </a:lnTo>
                  <a:lnTo>
                    <a:pt x="0" y="236"/>
                  </a:lnTo>
                  <a:lnTo>
                    <a:pt x="16" y="244"/>
                  </a:lnTo>
                  <a:lnTo>
                    <a:pt x="18" y="248"/>
                  </a:lnTo>
                  <a:lnTo>
                    <a:pt x="18" y="252"/>
                  </a:lnTo>
                  <a:lnTo>
                    <a:pt x="22" y="256"/>
                  </a:lnTo>
                  <a:lnTo>
                    <a:pt x="36" y="264"/>
                  </a:lnTo>
                  <a:lnTo>
                    <a:pt x="64" y="272"/>
                  </a:lnTo>
                  <a:lnTo>
                    <a:pt x="74" y="266"/>
                  </a:lnTo>
                  <a:lnTo>
                    <a:pt x="84" y="252"/>
                  </a:lnTo>
                  <a:lnTo>
                    <a:pt x="92" y="230"/>
                  </a:lnTo>
                  <a:lnTo>
                    <a:pt x="114" y="238"/>
                  </a:lnTo>
                  <a:lnTo>
                    <a:pt x="118" y="240"/>
                  </a:lnTo>
                  <a:lnTo>
                    <a:pt x="118" y="242"/>
                  </a:lnTo>
                  <a:lnTo>
                    <a:pt x="118" y="244"/>
                  </a:lnTo>
                  <a:lnTo>
                    <a:pt x="116" y="250"/>
                  </a:lnTo>
                  <a:lnTo>
                    <a:pt x="116" y="256"/>
                  </a:lnTo>
                  <a:lnTo>
                    <a:pt x="118" y="260"/>
                  </a:lnTo>
                  <a:lnTo>
                    <a:pt x="124" y="264"/>
                  </a:lnTo>
                  <a:lnTo>
                    <a:pt x="148" y="264"/>
                  </a:lnTo>
                  <a:lnTo>
                    <a:pt x="160" y="260"/>
                  </a:lnTo>
                  <a:lnTo>
                    <a:pt x="170" y="256"/>
                  </a:lnTo>
                  <a:lnTo>
                    <a:pt x="172" y="252"/>
                  </a:lnTo>
                  <a:lnTo>
                    <a:pt x="176" y="252"/>
                  </a:lnTo>
                  <a:lnTo>
                    <a:pt x="184" y="252"/>
                  </a:lnTo>
                  <a:lnTo>
                    <a:pt x="198" y="256"/>
                  </a:lnTo>
                  <a:lnTo>
                    <a:pt x="202" y="258"/>
                  </a:lnTo>
                  <a:lnTo>
                    <a:pt x="208" y="264"/>
                  </a:lnTo>
                  <a:lnTo>
                    <a:pt x="212" y="250"/>
                  </a:lnTo>
                  <a:lnTo>
                    <a:pt x="214" y="248"/>
                  </a:lnTo>
                  <a:lnTo>
                    <a:pt x="216" y="248"/>
                  </a:lnTo>
                  <a:lnTo>
                    <a:pt x="220" y="242"/>
                  </a:lnTo>
                  <a:lnTo>
                    <a:pt x="224" y="236"/>
                  </a:lnTo>
                  <a:lnTo>
                    <a:pt x="230" y="228"/>
                  </a:lnTo>
                  <a:lnTo>
                    <a:pt x="238" y="220"/>
                  </a:lnTo>
                  <a:lnTo>
                    <a:pt x="248" y="214"/>
                  </a:lnTo>
                  <a:lnTo>
                    <a:pt x="250" y="212"/>
                  </a:lnTo>
                  <a:lnTo>
                    <a:pt x="250" y="214"/>
                  </a:lnTo>
                  <a:lnTo>
                    <a:pt x="252" y="214"/>
                  </a:lnTo>
                  <a:lnTo>
                    <a:pt x="258" y="216"/>
                  </a:lnTo>
                  <a:lnTo>
                    <a:pt x="260" y="216"/>
                  </a:lnTo>
                  <a:lnTo>
                    <a:pt x="268" y="176"/>
                  </a:lnTo>
                  <a:lnTo>
                    <a:pt x="280" y="172"/>
                  </a:lnTo>
                  <a:lnTo>
                    <a:pt x="290" y="166"/>
                  </a:lnTo>
                  <a:lnTo>
                    <a:pt x="296" y="160"/>
                  </a:lnTo>
                  <a:lnTo>
                    <a:pt x="298" y="156"/>
                  </a:lnTo>
                  <a:lnTo>
                    <a:pt x="300" y="150"/>
                  </a:lnTo>
                  <a:lnTo>
                    <a:pt x="296" y="138"/>
                  </a:lnTo>
                  <a:lnTo>
                    <a:pt x="294" y="128"/>
                  </a:lnTo>
                  <a:lnTo>
                    <a:pt x="296" y="122"/>
                  </a:lnTo>
                  <a:lnTo>
                    <a:pt x="298" y="120"/>
                  </a:lnTo>
                  <a:lnTo>
                    <a:pt x="302" y="120"/>
                  </a:lnTo>
                  <a:lnTo>
                    <a:pt x="310" y="120"/>
                  </a:lnTo>
                  <a:lnTo>
                    <a:pt x="320" y="124"/>
                  </a:lnTo>
                  <a:lnTo>
                    <a:pt x="322" y="112"/>
                  </a:lnTo>
                  <a:lnTo>
                    <a:pt x="322" y="110"/>
                  </a:lnTo>
                  <a:lnTo>
                    <a:pt x="322" y="108"/>
                  </a:lnTo>
                  <a:lnTo>
                    <a:pt x="336" y="102"/>
                  </a:lnTo>
                  <a:lnTo>
                    <a:pt x="338" y="96"/>
                  </a:lnTo>
                  <a:lnTo>
                    <a:pt x="330" y="96"/>
                  </a:lnTo>
                  <a:lnTo>
                    <a:pt x="328" y="94"/>
                  </a:lnTo>
                  <a:lnTo>
                    <a:pt x="328" y="90"/>
                  </a:lnTo>
                  <a:lnTo>
                    <a:pt x="328" y="88"/>
                  </a:lnTo>
                  <a:lnTo>
                    <a:pt x="330" y="86"/>
                  </a:lnTo>
                  <a:lnTo>
                    <a:pt x="332" y="86"/>
                  </a:lnTo>
                  <a:lnTo>
                    <a:pt x="334" y="86"/>
                  </a:lnTo>
                  <a:lnTo>
                    <a:pt x="342" y="84"/>
                  </a:lnTo>
                  <a:lnTo>
                    <a:pt x="352" y="76"/>
                  </a:lnTo>
                  <a:lnTo>
                    <a:pt x="404" y="40"/>
                  </a:lnTo>
                  <a:lnTo>
                    <a:pt x="420" y="48"/>
                  </a:lnTo>
                  <a:lnTo>
                    <a:pt x="428" y="48"/>
                  </a:lnTo>
                  <a:lnTo>
                    <a:pt x="424" y="30"/>
                  </a:lnTo>
                  <a:lnTo>
                    <a:pt x="424" y="28"/>
                  </a:lnTo>
                  <a:lnTo>
                    <a:pt x="434" y="12"/>
                  </a:lnTo>
                  <a:lnTo>
                    <a:pt x="432" y="12"/>
                  </a:lnTo>
                  <a:lnTo>
                    <a:pt x="426" y="12"/>
                  </a:lnTo>
                  <a:lnTo>
                    <a:pt x="426" y="14"/>
                  </a:lnTo>
                  <a:lnTo>
                    <a:pt x="424" y="14"/>
                  </a:lnTo>
                  <a:lnTo>
                    <a:pt x="408" y="16"/>
                  </a:lnTo>
                  <a:lnTo>
                    <a:pt x="404" y="16"/>
                  </a:lnTo>
                  <a:lnTo>
                    <a:pt x="404" y="12"/>
                  </a:lnTo>
                  <a:lnTo>
                    <a:pt x="400" y="8"/>
                  </a:lnTo>
                  <a:lnTo>
                    <a:pt x="396" y="8"/>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58" name="任意多边形 57"/>
            <p:cNvSpPr/>
            <p:nvPr/>
          </p:nvSpPr>
          <p:spPr>
            <a:xfrm>
              <a:off x="5019872" y="2903792"/>
              <a:ext cx="121737" cy="107415"/>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68" h="60">
                  <a:moveTo>
                    <a:pt x="62" y="32"/>
                  </a:moveTo>
                  <a:lnTo>
                    <a:pt x="68" y="24"/>
                  </a:lnTo>
                  <a:lnTo>
                    <a:pt x="48" y="8"/>
                  </a:lnTo>
                  <a:lnTo>
                    <a:pt x="40" y="4"/>
                  </a:lnTo>
                  <a:lnTo>
                    <a:pt x="34" y="0"/>
                  </a:lnTo>
                  <a:lnTo>
                    <a:pt x="28" y="0"/>
                  </a:lnTo>
                  <a:lnTo>
                    <a:pt x="22" y="0"/>
                  </a:lnTo>
                  <a:lnTo>
                    <a:pt x="14" y="2"/>
                  </a:lnTo>
                  <a:lnTo>
                    <a:pt x="14" y="20"/>
                  </a:lnTo>
                  <a:lnTo>
                    <a:pt x="10" y="28"/>
                  </a:lnTo>
                  <a:lnTo>
                    <a:pt x="4" y="36"/>
                  </a:lnTo>
                  <a:lnTo>
                    <a:pt x="0" y="40"/>
                  </a:lnTo>
                  <a:lnTo>
                    <a:pt x="8" y="48"/>
                  </a:lnTo>
                  <a:lnTo>
                    <a:pt x="10" y="48"/>
                  </a:lnTo>
                  <a:lnTo>
                    <a:pt x="12" y="56"/>
                  </a:lnTo>
                  <a:lnTo>
                    <a:pt x="22" y="60"/>
                  </a:lnTo>
                  <a:lnTo>
                    <a:pt x="28" y="56"/>
                  </a:lnTo>
                  <a:lnTo>
                    <a:pt x="34" y="54"/>
                  </a:lnTo>
                  <a:lnTo>
                    <a:pt x="52" y="58"/>
                  </a:lnTo>
                  <a:lnTo>
                    <a:pt x="52" y="52"/>
                  </a:lnTo>
                  <a:lnTo>
                    <a:pt x="54" y="44"/>
                  </a:lnTo>
                  <a:lnTo>
                    <a:pt x="56" y="38"/>
                  </a:lnTo>
                  <a:lnTo>
                    <a:pt x="58" y="34"/>
                  </a:lnTo>
                  <a:lnTo>
                    <a:pt x="62" y="32"/>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59" name="任意多边形 58"/>
            <p:cNvSpPr/>
            <p:nvPr/>
          </p:nvSpPr>
          <p:spPr>
            <a:xfrm>
              <a:off x="4450571" y="2492033"/>
              <a:ext cx="676716" cy="522754"/>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378" h="292">
                  <a:moveTo>
                    <a:pt x="264" y="86"/>
                  </a:moveTo>
                  <a:lnTo>
                    <a:pt x="264" y="86"/>
                  </a:lnTo>
                  <a:lnTo>
                    <a:pt x="258" y="78"/>
                  </a:lnTo>
                  <a:lnTo>
                    <a:pt x="252" y="70"/>
                  </a:lnTo>
                  <a:lnTo>
                    <a:pt x="240" y="46"/>
                  </a:lnTo>
                  <a:lnTo>
                    <a:pt x="226" y="44"/>
                  </a:lnTo>
                  <a:lnTo>
                    <a:pt x="214" y="42"/>
                  </a:lnTo>
                  <a:lnTo>
                    <a:pt x="204" y="38"/>
                  </a:lnTo>
                  <a:lnTo>
                    <a:pt x="198" y="34"/>
                  </a:lnTo>
                  <a:lnTo>
                    <a:pt x="194" y="28"/>
                  </a:lnTo>
                  <a:lnTo>
                    <a:pt x="188" y="24"/>
                  </a:lnTo>
                  <a:lnTo>
                    <a:pt x="170" y="18"/>
                  </a:lnTo>
                  <a:lnTo>
                    <a:pt x="166" y="16"/>
                  </a:lnTo>
                  <a:lnTo>
                    <a:pt x="170" y="2"/>
                  </a:lnTo>
                  <a:lnTo>
                    <a:pt x="168" y="2"/>
                  </a:lnTo>
                  <a:lnTo>
                    <a:pt x="164" y="0"/>
                  </a:lnTo>
                  <a:lnTo>
                    <a:pt x="152" y="8"/>
                  </a:lnTo>
                  <a:lnTo>
                    <a:pt x="148" y="12"/>
                  </a:lnTo>
                  <a:lnTo>
                    <a:pt x="144" y="16"/>
                  </a:lnTo>
                  <a:lnTo>
                    <a:pt x="140" y="26"/>
                  </a:lnTo>
                  <a:lnTo>
                    <a:pt x="132" y="32"/>
                  </a:lnTo>
                  <a:lnTo>
                    <a:pt x="126" y="46"/>
                  </a:lnTo>
                  <a:lnTo>
                    <a:pt x="124" y="50"/>
                  </a:lnTo>
                  <a:lnTo>
                    <a:pt x="120" y="52"/>
                  </a:lnTo>
                  <a:lnTo>
                    <a:pt x="118" y="52"/>
                  </a:lnTo>
                  <a:lnTo>
                    <a:pt x="116" y="48"/>
                  </a:lnTo>
                  <a:lnTo>
                    <a:pt x="108" y="42"/>
                  </a:lnTo>
                  <a:lnTo>
                    <a:pt x="102" y="40"/>
                  </a:lnTo>
                  <a:lnTo>
                    <a:pt x="96" y="38"/>
                  </a:lnTo>
                  <a:lnTo>
                    <a:pt x="88" y="40"/>
                  </a:lnTo>
                  <a:lnTo>
                    <a:pt x="76" y="46"/>
                  </a:lnTo>
                  <a:lnTo>
                    <a:pt x="62" y="50"/>
                  </a:lnTo>
                  <a:lnTo>
                    <a:pt x="32" y="50"/>
                  </a:lnTo>
                  <a:lnTo>
                    <a:pt x="26" y="44"/>
                  </a:lnTo>
                  <a:lnTo>
                    <a:pt x="22" y="38"/>
                  </a:lnTo>
                  <a:lnTo>
                    <a:pt x="20" y="32"/>
                  </a:lnTo>
                  <a:lnTo>
                    <a:pt x="20" y="22"/>
                  </a:lnTo>
                  <a:lnTo>
                    <a:pt x="8" y="18"/>
                  </a:lnTo>
                  <a:lnTo>
                    <a:pt x="4" y="34"/>
                  </a:lnTo>
                  <a:lnTo>
                    <a:pt x="4" y="36"/>
                  </a:lnTo>
                  <a:lnTo>
                    <a:pt x="2" y="36"/>
                  </a:lnTo>
                  <a:lnTo>
                    <a:pt x="0" y="40"/>
                  </a:lnTo>
                  <a:lnTo>
                    <a:pt x="8" y="42"/>
                  </a:lnTo>
                  <a:lnTo>
                    <a:pt x="10" y="42"/>
                  </a:lnTo>
                  <a:lnTo>
                    <a:pt x="28" y="66"/>
                  </a:lnTo>
                  <a:lnTo>
                    <a:pt x="40" y="76"/>
                  </a:lnTo>
                  <a:lnTo>
                    <a:pt x="68" y="86"/>
                  </a:lnTo>
                  <a:lnTo>
                    <a:pt x="98" y="96"/>
                  </a:lnTo>
                  <a:lnTo>
                    <a:pt x="104" y="102"/>
                  </a:lnTo>
                  <a:lnTo>
                    <a:pt x="112" y="112"/>
                  </a:lnTo>
                  <a:lnTo>
                    <a:pt x="118" y="128"/>
                  </a:lnTo>
                  <a:lnTo>
                    <a:pt x="124" y="150"/>
                  </a:lnTo>
                  <a:lnTo>
                    <a:pt x="140" y="158"/>
                  </a:lnTo>
                  <a:lnTo>
                    <a:pt x="146" y="162"/>
                  </a:lnTo>
                  <a:lnTo>
                    <a:pt x="152" y="162"/>
                  </a:lnTo>
                  <a:lnTo>
                    <a:pt x="180" y="144"/>
                  </a:lnTo>
                  <a:lnTo>
                    <a:pt x="182" y="142"/>
                  </a:lnTo>
                  <a:lnTo>
                    <a:pt x="184" y="144"/>
                  </a:lnTo>
                  <a:lnTo>
                    <a:pt x="198" y="146"/>
                  </a:lnTo>
                  <a:lnTo>
                    <a:pt x="200" y="146"/>
                  </a:lnTo>
                  <a:lnTo>
                    <a:pt x="200" y="150"/>
                  </a:lnTo>
                  <a:lnTo>
                    <a:pt x="198" y="152"/>
                  </a:lnTo>
                  <a:lnTo>
                    <a:pt x="192" y="174"/>
                  </a:lnTo>
                  <a:lnTo>
                    <a:pt x="186" y="186"/>
                  </a:lnTo>
                  <a:lnTo>
                    <a:pt x="168" y="186"/>
                  </a:lnTo>
                  <a:lnTo>
                    <a:pt x="166" y="194"/>
                  </a:lnTo>
                  <a:lnTo>
                    <a:pt x="164" y="202"/>
                  </a:lnTo>
                  <a:lnTo>
                    <a:pt x="152" y="222"/>
                  </a:lnTo>
                  <a:lnTo>
                    <a:pt x="148" y="228"/>
                  </a:lnTo>
                  <a:lnTo>
                    <a:pt x="148" y="234"/>
                  </a:lnTo>
                  <a:lnTo>
                    <a:pt x="166" y="246"/>
                  </a:lnTo>
                  <a:lnTo>
                    <a:pt x="172" y="252"/>
                  </a:lnTo>
                  <a:lnTo>
                    <a:pt x="178" y="254"/>
                  </a:lnTo>
                  <a:lnTo>
                    <a:pt x="182" y="254"/>
                  </a:lnTo>
                  <a:lnTo>
                    <a:pt x="186" y="266"/>
                  </a:lnTo>
                  <a:lnTo>
                    <a:pt x="194" y="270"/>
                  </a:lnTo>
                  <a:lnTo>
                    <a:pt x="200" y="266"/>
                  </a:lnTo>
                  <a:lnTo>
                    <a:pt x="204" y="262"/>
                  </a:lnTo>
                  <a:lnTo>
                    <a:pt x="208" y="262"/>
                  </a:lnTo>
                  <a:lnTo>
                    <a:pt x="214" y="264"/>
                  </a:lnTo>
                  <a:lnTo>
                    <a:pt x="218" y="266"/>
                  </a:lnTo>
                  <a:lnTo>
                    <a:pt x="224" y="270"/>
                  </a:lnTo>
                  <a:lnTo>
                    <a:pt x="230" y="278"/>
                  </a:lnTo>
                  <a:lnTo>
                    <a:pt x="236" y="286"/>
                  </a:lnTo>
                  <a:lnTo>
                    <a:pt x="238" y="286"/>
                  </a:lnTo>
                  <a:lnTo>
                    <a:pt x="242" y="284"/>
                  </a:lnTo>
                  <a:lnTo>
                    <a:pt x="248" y="284"/>
                  </a:lnTo>
                  <a:lnTo>
                    <a:pt x="264" y="288"/>
                  </a:lnTo>
                  <a:lnTo>
                    <a:pt x="284" y="292"/>
                  </a:lnTo>
                  <a:lnTo>
                    <a:pt x="304" y="286"/>
                  </a:lnTo>
                  <a:lnTo>
                    <a:pt x="312" y="282"/>
                  </a:lnTo>
                  <a:lnTo>
                    <a:pt x="318" y="278"/>
                  </a:lnTo>
                  <a:lnTo>
                    <a:pt x="312" y="272"/>
                  </a:lnTo>
                  <a:lnTo>
                    <a:pt x="312" y="268"/>
                  </a:lnTo>
                  <a:lnTo>
                    <a:pt x="316" y="262"/>
                  </a:lnTo>
                  <a:lnTo>
                    <a:pt x="322" y="256"/>
                  </a:lnTo>
                  <a:lnTo>
                    <a:pt x="324" y="248"/>
                  </a:lnTo>
                  <a:lnTo>
                    <a:pt x="324" y="238"/>
                  </a:lnTo>
                  <a:lnTo>
                    <a:pt x="324" y="232"/>
                  </a:lnTo>
                  <a:lnTo>
                    <a:pt x="326" y="230"/>
                  </a:lnTo>
                  <a:lnTo>
                    <a:pt x="330" y="226"/>
                  </a:lnTo>
                  <a:lnTo>
                    <a:pt x="340" y="222"/>
                  </a:lnTo>
                  <a:lnTo>
                    <a:pt x="348" y="222"/>
                  </a:lnTo>
                  <a:lnTo>
                    <a:pt x="356" y="226"/>
                  </a:lnTo>
                  <a:lnTo>
                    <a:pt x="366" y="230"/>
                  </a:lnTo>
                  <a:lnTo>
                    <a:pt x="378" y="238"/>
                  </a:lnTo>
                  <a:lnTo>
                    <a:pt x="372" y="222"/>
                  </a:lnTo>
                  <a:lnTo>
                    <a:pt x="364" y="210"/>
                  </a:lnTo>
                  <a:lnTo>
                    <a:pt x="362" y="196"/>
                  </a:lnTo>
                  <a:lnTo>
                    <a:pt x="348" y="194"/>
                  </a:lnTo>
                  <a:lnTo>
                    <a:pt x="312" y="172"/>
                  </a:lnTo>
                  <a:lnTo>
                    <a:pt x="294" y="170"/>
                  </a:lnTo>
                  <a:lnTo>
                    <a:pt x="294" y="166"/>
                  </a:lnTo>
                  <a:lnTo>
                    <a:pt x="292" y="146"/>
                  </a:lnTo>
                  <a:lnTo>
                    <a:pt x="276" y="106"/>
                  </a:lnTo>
                  <a:lnTo>
                    <a:pt x="270" y="94"/>
                  </a:lnTo>
                  <a:lnTo>
                    <a:pt x="264" y="86"/>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60" name="任意多边形 59"/>
            <p:cNvSpPr/>
            <p:nvPr/>
          </p:nvSpPr>
          <p:spPr>
            <a:xfrm>
              <a:off x="4096101" y="1493072"/>
              <a:ext cx="630169" cy="898707"/>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352" h="502">
                  <a:moveTo>
                    <a:pt x="324" y="152"/>
                  </a:moveTo>
                  <a:lnTo>
                    <a:pt x="318" y="148"/>
                  </a:lnTo>
                  <a:lnTo>
                    <a:pt x="316" y="148"/>
                  </a:lnTo>
                  <a:lnTo>
                    <a:pt x="312" y="144"/>
                  </a:lnTo>
                  <a:lnTo>
                    <a:pt x="290" y="136"/>
                  </a:lnTo>
                  <a:lnTo>
                    <a:pt x="284" y="136"/>
                  </a:lnTo>
                  <a:lnTo>
                    <a:pt x="280" y="138"/>
                  </a:lnTo>
                  <a:lnTo>
                    <a:pt x="270" y="122"/>
                  </a:lnTo>
                  <a:lnTo>
                    <a:pt x="272" y="120"/>
                  </a:lnTo>
                  <a:lnTo>
                    <a:pt x="278" y="112"/>
                  </a:lnTo>
                  <a:lnTo>
                    <a:pt x="278" y="104"/>
                  </a:lnTo>
                  <a:lnTo>
                    <a:pt x="278" y="102"/>
                  </a:lnTo>
                  <a:lnTo>
                    <a:pt x="282" y="96"/>
                  </a:lnTo>
                  <a:lnTo>
                    <a:pt x="280" y="94"/>
                  </a:lnTo>
                  <a:lnTo>
                    <a:pt x="268" y="92"/>
                  </a:lnTo>
                  <a:lnTo>
                    <a:pt x="246" y="88"/>
                  </a:lnTo>
                  <a:lnTo>
                    <a:pt x="234" y="76"/>
                  </a:lnTo>
                  <a:lnTo>
                    <a:pt x="230" y="68"/>
                  </a:lnTo>
                  <a:lnTo>
                    <a:pt x="228" y="64"/>
                  </a:lnTo>
                  <a:lnTo>
                    <a:pt x="234" y="48"/>
                  </a:lnTo>
                  <a:lnTo>
                    <a:pt x="234" y="36"/>
                  </a:lnTo>
                  <a:lnTo>
                    <a:pt x="234" y="32"/>
                  </a:lnTo>
                  <a:lnTo>
                    <a:pt x="228" y="40"/>
                  </a:lnTo>
                  <a:lnTo>
                    <a:pt x="226" y="40"/>
                  </a:lnTo>
                  <a:lnTo>
                    <a:pt x="226" y="42"/>
                  </a:lnTo>
                  <a:lnTo>
                    <a:pt x="224" y="40"/>
                  </a:lnTo>
                  <a:lnTo>
                    <a:pt x="222" y="40"/>
                  </a:lnTo>
                  <a:lnTo>
                    <a:pt x="210" y="30"/>
                  </a:lnTo>
                  <a:lnTo>
                    <a:pt x="208" y="28"/>
                  </a:lnTo>
                  <a:lnTo>
                    <a:pt x="208" y="26"/>
                  </a:lnTo>
                  <a:lnTo>
                    <a:pt x="206" y="8"/>
                  </a:lnTo>
                  <a:lnTo>
                    <a:pt x="200" y="0"/>
                  </a:lnTo>
                  <a:lnTo>
                    <a:pt x="188" y="0"/>
                  </a:lnTo>
                  <a:lnTo>
                    <a:pt x="180" y="14"/>
                  </a:lnTo>
                  <a:lnTo>
                    <a:pt x="180" y="16"/>
                  </a:lnTo>
                  <a:lnTo>
                    <a:pt x="178" y="16"/>
                  </a:lnTo>
                  <a:lnTo>
                    <a:pt x="160" y="12"/>
                  </a:lnTo>
                  <a:lnTo>
                    <a:pt x="156" y="30"/>
                  </a:lnTo>
                  <a:lnTo>
                    <a:pt x="156" y="48"/>
                  </a:lnTo>
                  <a:lnTo>
                    <a:pt x="146" y="64"/>
                  </a:lnTo>
                  <a:lnTo>
                    <a:pt x="146" y="66"/>
                  </a:lnTo>
                  <a:lnTo>
                    <a:pt x="144" y="66"/>
                  </a:lnTo>
                  <a:lnTo>
                    <a:pt x="142" y="66"/>
                  </a:lnTo>
                  <a:lnTo>
                    <a:pt x="130" y="68"/>
                  </a:lnTo>
                  <a:lnTo>
                    <a:pt x="118" y="76"/>
                  </a:lnTo>
                  <a:lnTo>
                    <a:pt x="118" y="78"/>
                  </a:lnTo>
                  <a:lnTo>
                    <a:pt x="116" y="78"/>
                  </a:lnTo>
                  <a:lnTo>
                    <a:pt x="114" y="78"/>
                  </a:lnTo>
                  <a:lnTo>
                    <a:pt x="92" y="70"/>
                  </a:lnTo>
                  <a:lnTo>
                    <a:pt x="90" y="78"/>
                  </a:lnTo>
                  <a:lnTo>
                    <a:pt x="90" y="80"/>
                  </a:lnTo>
                  <a:lnTo>
                    <a:pt x="80" y="96"/>
                  </a:lnTo>
                  <a:lnTo>
                    <a:pt x="76" y="100"/>
                  </a:lnTo>
                  <a:lnTo>
                    <a:pt x="74" y="100"/>
                  </a:lnTo>
                  <a:lnTo>
                    <a:pt x="64" y="100"/>
                  </a:lnTo>
                  <a:lnTo>
                    <a:pt x="50" y="94"/>
                  </a:lnTo>
                  <a:lnTo>
                    <a:pt x="48" y="92"/>
                  </a:lnTo>
                  <a:lnTo>
                    <a:pt x="48" y="90"/>
                  </a:lnTo>
                  <a:lnTo>
                    <a:pt x="46" y="72"/>
                  </a:lnTo>
                  <a:lnTo>
                    <a:pt x="42" y="56"/>
                  </a:lnTo>
                  <a:lnTo>
                    <a:pt x="38" y="52"/>
                  </a:lnTo>
                  <a:lnTo>
                    <a:pt x="34" y="64"/>
                  </a:lnTo>
                  <a:lnTo>
                    <a:pt x="24" y="76"/>
                  </a:lnTo>
                  <a:lnTo>
                    <a:pt x="16" y="96"/>
                  </a:lnTo>
                  <a:lnTo>
                    <a:pt x="14" y="96"/>
                  </a:lnTo>
                  <a:lnTo>
                    <a:pt x="8" y="108"/>
                  </a:lnTo>
                  <a:lnTo>
                    <a:pt x="6" y="114"/>
                  </a:lnTo>
                  <a:lnTo>
                    <a:pt x="0" y="122"/>
                  </a:lnTo>
                  <a:lnTo>
                    <a:pt x="6" y="140"/>
                  </a:lnTo>
                  <a:lnTo>
                    <a:pt x="30" y="168"/>
                  </a:lnTo>
                  <a:lnTo>
                    <a:pt x="38" y="184"/>
                  </a:lnTo>
                  <a:lnTo>
                    <a:pt x="38" y="186"/>
                  </a:lnTo>
                  <a:lnTo>
                    <a:pt x="36" y="188"/>
                  </a:lnTo>
                  <a:lnTo>
                    <a:pt x="30" y="196"/>
                  </a:lnTo>
                  <a:lnTo>
                    <a:pt x="28" y="196"/>
                  </a:lnTo>
                  <a:lnTo>
                    <a:pt x="12" y="200"/>
                  </a:lnTo>
                  <a:lnTo>
                    <a:pt x="14" y="212"/>
                  </a:lnTo>
                  <a:lnTo>
                    <a:pt x="26" y="220"/>
                  </a:lnTo>
                  <a:lnTo>
                    <a:pt x="42" y="224"/>
                  </a:lnTo>
                  <a:lnTo>
                    <a:pt x="48" y="240"/>
                  </a:lnTo>
                  <a:lnTo>
                    <a:pt x="44" y="268"/>
                  </a:lnTo>
                  <a:lnTo>
                    <a:pt x="38" y="280"/>
                  </a:lnTo>
                  <a:lnTo>
                    <a:pt x="38" y="284"/>
                  </a:lnTo>
                  <a:lnTo>
                    <a:pt x="36" y="284"/>
                  </a:lnTo>
                  <a:lnTo>
                    <a:pt x="16" y="286"/>
                  </a:lnTo>
                  <a:lnTo>
                    <a:pt x="16" y="294"/>
                  </a:lnTo>
                  <a:lnTo>
                    <a:pt x="10" y="312"/>
                  </a:lnTo>
                  <a:lnTo>
                    <a:pt x="8" y="332"/>
                  </a:lnTo>
                  <a:lnTo>
                    <a:pt x="12" y="344"/>
                  </a:lnTo>
                  <a:lnTo>
                    <a:pt x="36" y="358"/>
                  </a:lnTo>
                  <a:lnTo>
                    <a:pt x="38" y="360"/>
                  </a:lnTo>
                  <a:lnTo>
                    <a:pt x="48" y="376"/>
                  </a:lnTo>
                  <a:lnTo>
                    <a:pt x="48" y="378"/>
                  </a:lnTo>
                  <a:lnTo>
                    <a:pt x="48" y="380"/>
                  </a:lnTo>
                  <a:lnTo>
                    <a:pt x="34" y="408"/>
                  </a:lnTo>
                  <a:lnTo>
                    <a:pt x="32" y="416"/>
                  </a:lnTo>
                  <a:lnTo>
                    <a:pt x="24" y="434"/>
                  </a:lnTo>
                  <a:lnTo>
                    <a:pt x="20" y="448"/>
                  </a:lnTo>
                  <a:lnTo>
                    <a:pt x="20" y="450"/>
                  </a:lnTo>
                  <a:lnTo>
                    <a:pt x="14" y="456"/>
                  </a:lnTo>
                  <a:lnTo>
                    <a:pt x="12" y="462"/>
                  </a:lnTo>
                  <a:lnTo>
                    <a:pt x="12" y="464"/>
                  </a:lnTo>
                  <a:lnTo>
                    <a:pt x="12" y="466"/>
                  </a:lnTo>
                  <a:lnTo>
                    <a:pt x="14" y="468"/>
                  </a:lnTo>
                  <a:lnTo>
                    <a:pt x="22" y="476"/>
                  </a:lnTo>
                  <a:lnTo>
                    <a:pt x="26" y="482"/>
                  </a:lnTo>
                  <a:lnTo>
                    <a:pt x="28" y="484"/>
                  </a:lnTo>
                  <a:lnTo>
                    <a:pt x="28" y="488"/>
                  </a:lnTo>
                  <a:lnTo>
                    <a:pt x="30" y="492"/>
                  </a:lnTo>
                  <a:lnTo>
                    <a:pt x="36" y="496"/>
                  </a:lnTo>
                  <a:lnTo>
                    <a:pt x="66" y="502"/>
                  </a:lnTo>
                  <a:lnTo>
                    <a:pt x="80" y="500"/>
                  </a:lnTo>
                  <a:lnTo>
                    <a:pt x="94" y="496"/>
                  </a:lnTo>
                  <a:lnTo>
                    <a:pt x="108" y="492"/>
                  </a:lnTo>
                  <a:lnTo>
                    <a:pt x="122" y="492"/>
                  </a:lnTo>
                  <a:lnTo>
                    <a:pt x="122" y="486"/>
                  </a:lnTo>
                  <a:lnTo>
                    <a:pt x="114" y="464"/>
                  </a:lnTo>
                  <a:lnTo>
                    <a:pt x="112" y="464"/>
                  </a:lnTo>
                  <a:lnTo>
                    <a:pt x="114" y="464"/>
                  </a:lnTo>
                  <a:lnTo>
                    <a:pt x="158" y="400"/>
                  </a:lnTo>
                  <a:lnTo>
                    <a:pt x="208" y="352"/>
                  </a:lnTo>
                  <a:lnTo>
                    <a:pt x="224" y="348"/>
                  </a:lnTo>
                  <a:lnTo>
                    <a:pt x="232" y="338"/>
                  </a:lnTo>
                  <a:lnTo>
                    <a:pt x="240" y="332"/>
                  </a:lnTo>
                  <a:lnTo>
                    <a:pt x="250" y="328"/>
                  </a:lnTo>
                  <a:lnTo>
                    <a:pt x="246" y="324"/>
                  </a:lnTo>
                  <a:lnTo>
                    <a:pt x="234" y="312"/>
                  </a:lnTo>
                  <a:lnTo>
                    <a:pt x="226" y="302"/>
                  </a:lnTo>
                  <a:lnTo>
                    <a:pt x="226" y="300"/>
                  </a:lnTo>
                  <a:lnTo>
                    <a:pt x="230" y="294"/>
                  </a:lnTo>
                  <a:lnTo>
                    <a:pt x="218" y="296"/>
                  </a:lnTo>
                  <a:lnTo>
                    <a:pt x="196" y="292"/>
                  </a:lnTo>
                  <a:lnTo>
                    <a:pt x="186" y="284"/>
                  </a:lnTo>
                  <a:lnTo>
                    <a:pt x="182" y="280"/>
                  </a:lnTo>
                  <a:lnTo>
                    <a:pt x="180" y="276"/>
                  </a:lnTo>
                  <a:lnTo>
                    <a:pt x="176" y="256"/>
                  </a:lnTo>
                  <a:lnTo>
                    <a:pt x="174" y="238"/>
                  </a:lnTo>
                  <a:lnTo>
                    <a:pt x="170" y="242"/>
                  </a:lnTo>
                  <a:lnTo>
                    <a:pt x="164" y="244"/>
                  </a:lnTo>
                  <a:lnTo>
                    <a:pt x="146" y="240"/>
                  </a:lnTo>
                  <a:lnTo>
                    <a:pt x="136" y="232"/>
                  </a:lnTo>
                  <a:lnTo>
                    <a:pt x="122" y="228"/>
                  </a:lnTo>
                  <a:lnTo>
                    <a:pt x="116" y="228"/>
                  </a:lnTo>
                  <a:lnTo>
                    <a:pt x="110" y="226"/>
                  </a:lnTo>
                  <a:lnTo>
                    <a:pt x="104" y="224"/>
                  </a:lnTo>
                  <a:lnTo>
                    <a:pt x="98" y="218"/>
                  </a:lnTo>
                  <a:lnTo>
                    <a:pt x="96" y="214"/>
                  </a:lnTo>
                  <a:lnTo>
                    <a:pt x="96" y="210"/>
                  </a:lnTo>
                  <a:lnTo>
                    <a:pt x="96" y="206"/>
                  </a:lnTo>
                  <a:lnTo>
                    <a:pt x="98" y="202"/>
                  </a:lnTo>
                  <a:lnTo>
                    <a:pt x="102" y="200"/>
                  </a:lnTo>
                  <a:lnTo>
                    <a:pt x="110" y="192"/>
                  </a:lnTo>
                  <a:lnTo>
                    <a:pt x="118" y="180"/>
                  </a:lnTo>
                  <a:lnTo>
                    <a:pt x="116" y="176"/>
                  </a:lnTo>
                  <a:lnTo>
                    <a:pt x="114" y="170"/>
                  </a:lnTo>
                  <a:lnTo>
                    <a:pt x="112" y="164"/>
                  </a:lnTo>
                  <a:lnTo>
                    <a:pt x="114" y="160"/>
                  </a:lnTo>
                  <a:lnTo>
                    <a:pt x="114" y="158"/>
                  </a:lnTo>
                  <a:lnTo>
                    <a:pt x="116" y="156"/>
                  </a:lnTo>
                  <a:lnTo>
                    <a:pt x="120" y="152"/>
                  </a:lnTo>
                  <a:lnTo>
                    <a:pt x="134" y="148"/>
                  </a:lnTo>
                  <a:lnTo>
                    <a:pt x="136" y="142"/>
                  </a:lnTo>
                  <a:lnTo>
                    <a:pt x="138" y="140"/>
                  </a:lnTo>
                  <a:lnTo>
                    <a:pt x="150" y="140"/>
                  </a:lnTo>
                  <a:lnTo>
                    <a:pt x="148" y="140"/>
                  </a:lnTo>
                  <a:lnTo>
                    <a:pt x="142" y="136"/>
                  </a:lnTo>
                  <a:lnTo>
                    <a:pt x="140" y="132"/>
                  </a:lnTo>
                  <a:lnTo>
                    <a:pt x="140" y="128"/>
                  </a:lnTo>
                  <a:lnTo>
                    <a:pt x="142" y="122"/>
                  </a:lnTo>
                  <a:lnTo>
                    <a:pt x="148" y="118"/>
                  </a:lnTo>
                  <a:lnTo>
                    <a:pt x="154" y="116"/>
                  </a:lnTo>
                  <a:lnTo>
                    <a:pt x="160" y="116"/>
                  </a:lnTo>
                  <a:lnTo>
                    <a:pt x="166" y="118"/>
                  </a:lnTo>
                  <a:lnTo>
                    <a:pt x="172" y="120"/>
                  </a:lnTo>
                  <a:lnTo>
                    <a:pt x="190" y="134"/>
                  </a:lnTo>
                  <a:lnTo>
                    <a:pt x="208" y="134"/>
                  </a:lnTo>
                  <a:lnTo>
                    <a:pt x="214" y="138"/>
                  </a:lnTo>
                  <a:lnTo>
                    <a:pt x="214" y="144"/>
                  </a:lnTo>
                  <a:lnTo>
                    <a:pt x="214" y="150"/>
                  </a:lnTo>
                  <a:lnTo>
                    <a:pt x="210" y="152"/>
                  </a:lnTo>
                  <a:lnTo>
                    <a:pt x="206" y="152"/>
                  </a:lnTo>
                  <a:lnTo>
                    <a:pt x="204" y="154"/>
                  </a:lnTo>
                  <a:lnTo>
                    <a:pt x="202" y="160"/>
                  </a:lnTo>
                  <a:lnTo>
                    <a:pt x="210" y="180"/>
                  </a:lnTo>
                  <a:lnTo>
                    <a:pt x="218" y="170"/>
                  </a:lnTo>
                  <a:lnTo>
                    <a:pt x="226" y="168"/>
                  </a:lnTo>
                  <a:lnTo>
                    <a:pt x="230" y="168"/>
                  </a:lnTo>
                  <a:lnTo>
                    <a:pt x="234" y="172"/>
                  </a:lnTo>
                  <a:lnTo>
                    <a:pt x="236" y="180"/>
                  </a:lnTo>
                  <a:lnTo>
                    <a:pt x="240" y="190"/>
                  </a:lnTo>
                  <a:lnTo>
                    <a:pt x="242" y="202"/>
                  </a:lnTo>
                  <a:lnTo>
                    <a:pt x="246" y="210"/>
                  </a:lnTo>
                  <a:lnTo>
                    <a:pt x="252" y="220"/>
                  </a:lnTo>
                  <a:lnTo>
                    <a:pt x="264" y="236"/>
                  </a:lnTo>
                  <a:lnTo>
                    <a:pt x="268" y="248"/>
                  </a:lnTo>
                  <a:lnTo>
                    <a:pt x="300" y="244"/>
                  </a:lnTo>
                  <a:lnTo>
                    <a:pt x="314" y="236"/>
                  </a:lnTo>
                  <a:lnTo>
                    <a:pt x="326" y="220"/>
                  </a:lnTo>
                  <a:lnTo>
                    <a:pt x="332" y="204"/>
                  </a:lnTo>
                  <a:lnTo>
                    <a:pt x="336" y="188"/>
                  </a:lnTo>
                  <a:lnTo>
                    <a:pt x="336" y="186"/>
                  </a:lnTo>
                  <a:lnTo>
                    <a:pt x="336" y="184"/>
                  </a:lnTo>
                  <a:lnTo>
                    <a:pt x="338" y="184"/>
                  </a:lnTo>
                  <a:lnTo>
                    <a:pt x="350" y="176"/>
                  </a:lnTo>
                  <a:lnTo>
                    <a:pt x="352" y="176"/>
                  </a:lnTo>
                  <a:lnTo>
                    <a:pt x="350" y="174"/>
                  </a:lnTo>
                  <a:lnTo>
                    <a:pt x="330" y="168"/>
                  </a:lnTo>
                  <a:lnTo>
                    <a:pt x="326" y="156"/>
                  </a:lnTo>
                  <a:lnTo>
                    <a:pt x="324" y="152"/>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61" name="任意多边形 60"/>
            <p:cNvSpPr/>
            <p:nvPr/>
          </p:nvSpPr>
          <p:spPr>
            <a:xfrm>
              <a:off x="3809660" y="2355974"/>
              <a:ext cx="662394" cy="655233"/>
            </a:xfrm>
            <a:custGeom>
              <a:avLst/>
              <a:gdLst/>
              <a:ahLst/>
              <a:cxnLst>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370" h="366">
                  <a:moveTo>
                    <a:pt x="82" y="120"/>
                  </a:moveTo>
                  <a:lnTo>
                    <a:pt x="80" y="120"/>
                  </a:lnTo>
                  <a:lnTo>
                    <a:pt x="20" y="146"/>
                  </a:lnTo>
                  <a:lnTo>
                    <a:pt x="2" y="162"/>
                  </a:lnTo>
                  <a:lnTo>
                    <a:pt x="0" y="182"/>
                  </a:lnTo>
                  <a:lnTo>
                    <a:pt x="2" y="196"/>
                  </a:lnTo>
                  <a:lnTo>
                    <a:pt x="4" y="206"/>
                  </a:lnTo>
                  <a:lnTo>
                    <a:pt x="10" y="210"/>
                  </a:lnTo>
                  <a:lnTo>
                    <a:pt x="28" y="222"/>
                  </a:lnTo>
                  <a:lnTo>
                    <a:pt x="30" y="222"/>
                  </a:lnTo>
                  <a:lnTo>
                    <a:pt x="34" y="252"/>
                  </a:lnTo>
                  <a:lnTo>
                    <a:pt x="54" y="276"/>
                  </a:lnTo>
                  <a:lnTo>
                    <a:pt x="60" y="282"/>
                  </a:lnTo>
                  <a:lnTo>
                    <a:pt x="66" y="286"/>
                  </a:lnTo>
                  <a:lnTo>
                    <a:pt x="82" y="290"/>
                  </a:lnTo>
                  <a:lnTo>
                    <a:pt x="86" y="290"/>
                  </a:lnTo>
                  <a:lnTo>
                    <a:pt x="92" y="296"/>
                  </a:lnTo>
                  <a:lnTo>
                    <a:pt x="104" y="300"/>
                  </a:lnTo>
                  <a:lnTo>
                    <a:pt x="152" y="302"/>
                  </a:lnTo>
                  <a:lnTo>
                    <a:pt x="194" y="304"/>
                  </a:lnTo>
                  <a:lnTo>
                    <a:pt x="204" y="306"/>
                  </a:lnTo>
                  <a:lnTo>
                    <a:pt x="210" y="310"/>
                  </a:lnTo>
                  <a:lnTo>
                    <a:pt x="214" y="312"/>
                  </a:lnTo>
                  <a:lnTo>
                    <a:pt x="214" y="318"/>
                  </a:lnTo>
                  <a:lnTo>
                    <a:pt x="214" y="332"/>
                  </a:lnTo>
                  <a:lnTo>
                    <a:pt x="214" y="342"/>
                  </a:lnTo>
                  <a:lnTo>
                    <a:pt x="216" y="346"/>
                  </a:lnTo>
                  <a:lnTo>
                    <a:pt x="234" y="342"/>
                  </a:lnTo>
                  <a:lnTo>
                    <a:pt x="242" y="340"/>
                  </a:lnTo>
                  <a:lnTo>
                    <a:pt x="250" y="338"/>
                  </a:lnTo>
                  <a:lnTo>
                    <a:pt x="256" y="340"/>
                  </a:lnTo>
                  <a:lnTo>
                    <a:pt x="258" y="342"/>
                  </a:lnTo>
                  <a:lnTo>
                    <a:pt x="266" y="350"/>
                  </a:lnTo>
                  <a:lnTo>
                    <a:pt x="278" y="362"/>
                  </a:lnTo>
                  <a:lnTo>
                    <a:pt x="280" y="364"/>
                  </a:lnTo>
                  <a:lnTo>
                    <a:pt x="282" y="366"/>
                  </a:lnTo>
                  <a:lnTo>
                    <a:pt x="290" y="360"/>
                  </a:lnTo>
                  <a:lnTo>
                    <a:pt x="298" y="350"/>
                  </a:lnTo>
                  <a:lnTo>
                    <a:pt x="300" y="348"/>
                  </a:lnTo>
                  <a:lnTo>
                    <a:pt x="314" y="358"/>
                  </a:lnTo>
                  <a:lnTo>
                    <a:pt x="324" y="350"/>
                  </a:lnTo>
                  <a:lnTo>
                    <a:pt x="326" y="342"/>
                  </a:lnTo>
                  <a:lnTo>
                    <a:pt x="330" y="338"/>
                  </a:lnTo>
                  <a:lnTo>
                    <a:pt x="334" y="334"/>
                  </a:lnTo>
                  <a:lnTo>
                    <a:pt x="342" y="332"/>
                  </a:lnTo>
                  <a:lnTo>
                    <a:pt x="346" y="330"/>
                  </a:lnTo>
                  <a:lnTo>
                    <a:pt x="344" y="328"/>
                  </a:lnTo>
                  <a:lnTo>
                    <a:pt x="342" y="326"/>
                  </a:lnTo>
                  <a:lnTo>
                    <a:pt x="344" y="306"/>
                  </a:lnTo>
                  <a:lnTo>
                    <a:pt x="338" y="300"/>
                  </a:lnTo>
                  <a:lnTo>
                    <a:pt x="334" y="296"/>
                  </a:lnTo>
                  <a:lnTo>
                    <a:pt x="328" y="294"/>
                  </a:lnTo>
                  <a:lnTo>
                    <a:pt x="320" y="294"/>
                  </a:lnTo>
                  <a:lnTo>
                    <a:pt x="310" y="296"/>
                  </a:lnTo>
                  <a:lnTo>
                    <a:pt x="306" y="296"/>
                  </a:lnTo>
                  <a:lnTo>
                    <a:pt x="302" y="294"/>
                  </a:lnTo>
                  <a:lnTo>
                    <a:pt x="302" y="290"/>
                  </a:lnTo>
                  <a:lnTo>
                    <a:pt x="302" y="286"/>
                  </a:lnTo>
                  <a:lnTo>
                    <a:pt x="292" y="272"/>
                  </a:lnTo>
                  <a:lnTo>
                    <a:pt x="282" y="262"/>
                  </a:lnTo>
                  <a:lnTo>
                    <a:pt x="278" y="256"/>
                  </a:lnTo>
                  <a:lnTo>
                    <a:pt x="274" y="250"/>
                  </a:lnTo>
                  <a:lnTo>
                    <a:pt x="272" y="244"/>
                  </a:lnTo>
                  <a:lnTo>
                    <a:pt x="274" y="238"/>
                  </a:lnTo>
                  <a:lnTo>
                    <a:pt x="274" y="236"/>
                  </a:lnTo>
                  <a:lnTo>
                    <a:pt x="298" y="240"/>
                  </a:lnTo>
                  <a:lnTo>
                    <a:pt x="296" y="226"/>
                  </a:lnTo>
                  <a:lnTo>
                    <a:pt x="296" y="216"/>
                  </a:lnTo>
                  <a:lnTo>
                    <a:pt x="298" y="212"/>
                  </a:lnTo>
                  <a:lnTo>
                    <a:pt x="300" y="210"/>
                  </a:lnTo>
                  <a:lnTo>
                    <a:pt x="304" y="206"/>
                  </a:lnTo>
                  <a:lnTo>
                    <a:pt x="310" y="204"/>
                  </a:lnTo>
                  <a:lnTo>
                    <a:pt x="318" y="200"/>
                  </a:lnTo>
                  <a:lnTo>
                    <a:pt x="318" y="196"/>
                  </a:lnTo>
                  <a:lnTo>
                    <a:pt x="312" y="178"/>
                  </a:lnTo>
                  <a:lnTo>
                    <a:pt x="312" y="170"/>
                  </a:lnTo>
                  <a:lnTo>
                    <a:pt x="312" y="166"/>
                  </a:lnTo>
                  <a:lnTo>
                    <a:pt x="318" y="162"/>
                  </a:lnTo>
                  <a:lnTo>
                    <a:pt x="324" y="162"/>
                  </a:lnTo>
                  <a:lnTo>
                    <a:pt x="338" y="166"/>
                  </a:lnTo>
                  <a:lnTo>
                    <a:pt x="340" y="166"/>
                  </a:lnTo>
                  <a:lnTo>
                    <a:pt x="340" y="168"/>
                  </a:lnTo>
                  <a:lnTo>
                    <a:pt x="356" y="186"/>
                  </a:lnTo>
                  <a:lnTo>
                    <a:pt x="370" y="162"/>
                  </a:lnTo>
                  <a:lnTo>
                    <a:pt x="356" y="140"/>
                  </a:lnTo>
                  <a:lnTo>
                    <a:pt x="348" y="128"/>
                  </a:lnTo>
                  <a:lnTo>
                    <a:pt x="336" y="136"/>
                  </a:lnTo>
                  <a:lnTo>
                    <a:pt x="334" y="134"/>
                  </a:lnTo>
                  <a:lnTo>
                    <a:pt x="302" y="126"/>
                  </a:lnTo>
                  <a:lnTo>
                    <a:pt x="292" y="122"/>
                  </a:lnTo>
                  <a:lnTo>
                    <a:pt x="286" y="116"/>
                  </a:lnTo>
                  <a:lnTo>
                    <a:pt x="280" y="110"/>
                  </a:lnTo>
                  <a:lnTo>
                    <a:pt x="278" y="106"/>
                  </a:lnTo>
                  <a:lnTo>
                    <a:pt x="260" y="96"/>
                  </a:lnTo>
                  <a:lnTo>
                    <a:pt x="260" y="78"/>
                  </a:lnTo>
                  <a:lnTo>
                    <a:pt x="294" y="58"/>
                  </a:lnTo>
                  <a:lnTo>
                    <a:pt x="292" y="44"/>
                  </a:lnTo>
                  <a:lnTo>
                    <a:pt x="286" y="30"/>
                  </a:lnTo>
                  <a:lnTo>
                    <a:pt x="282" y="18"/>
                  </a:lnTo>
                  <a:lnTo>
                    <a:pt x="258" y="22"/>
                  </a:lnTo>
                  <a:lnTo>
                    <a:pt x="242" y="26"/>
                  </a:lnTo>
                  <a:lnTo>
                    <a:pt x="226" y="28"/>
                  </a:lnTo>
                  <a:lnTo>
                    <a:pt x="200" y="22"/>
                  </a:lnTo>
                  <a:lnTo>
                    <a:pt x="200" y="14"/>
                  </a:lnTo>
                  <a:lnTo>
                    <a:pt x="196" y="14"/>
                  </a:lnTo>
                  <a:lnTo>
                    <a:pt x="190" y="10"/>
                  </a:lnTo>
                  <a:lnTo>
                    <a:pt x="188" y="6"/>
                  </a:lnTo>
                  <a:lnTo>
                    <a:pt x="186" y="2"/>
                  </a:lnTo>
                  <a:lnTo>
                    <a:pt x="186" y="0"/>
                  </a:lnTo>
                  <a:lnTo>
                    <a:pt x="184" y="22"/>
                  </a:lnTo>
                  <a:lnTo>
                    <a:pt x="182" y="28"/>
                  </a:lnTo>
                  <a:lnTo>
                    <a:pt x="180" y="34"/>
                  </a:lnTo>
                  <a:lnTo>
                    <a:pt x="182" y="36"/>
                  </a:lnTo>
                  <a:lnTo>
                    <a:pt x="184" y="40"/>
                  </a:lnTo>
                  <a:lnTo>
                    <a:pt x="184" y="46"/>
                  </a:lnTo>
                  <a:lnTo>
                    <a:pt x="182" y="50"/>
                  </a:lnTo>
                  <a:lnTo>
                    <a:pt x="180" y="54"/>
                  </a:lnTo>
                  <a:lnTo>
                    <a:pt x="184" y="68"/>
                  </a:lnTo>
                  <a:lnTo>
                    <a:pt x="182" y="68"/>
                  </a:lnTo>
                  <a:lnTo>
                    <a:pt x="182" y="70"/>
                  </a:lnTo>
                  <a:lnTo>
                    <a:pt x="172" y="78"/>
                  </a:lnTo>
                  <a:lnTo>
                    <a:pt x="172" y="96"/>
                  </a:lnTo>
                  <a:lnTo>
                    <a:pt x="170" y="98"/>
                  </a:lnTo>
                  <a:lnTo>
                    <a:pt x="148" y="106"/>
                  </a:lnTo>
                  <a:lnTo>
                    <a:pt x="132" y="110"/>
                  </a:lnTo>
                  <a:lnTo>
                    <a:pt x="98" y="106"/>
                  </a:lnTo>
                  <a:lnTo>
                    <a:pt x="82" y="120"/>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62" name="任意多边形 61"/>
            <p:cNvSpPr/>
            <p:nvPr/>
          </p:nvSpPr>
          <p:spPr>
            <a:xfrm>
              <a:off x="5055677" y="3755952"/>
              <a:ext cx="189767" cy="458305"/>
            </a:xfrm>
            <a:custGeom>
              <a:avLst/>
              <a:gdLst/>
              <a:ahLst/>
              <a:cxnLst>
                <a:cxn ang="0">
                  <a:pos x="2147483646" y="0"/>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Lst>
              <a:rect l="0" t="0" r="0" b="0"/>
              <a:pathLst>
                <a:path w="106" h="256">
                  <a:moveTo>
                    <a:pt x="80" y="0"/>
                  </a:moveTo>
                  <a:lnTo>
                    <a:pt x="80" y="0"/>
                  </a:lnTo>
                  <a:lnTo>
                    <a:pt x="62" y="14"/>
                  </a:lnTo>
                  <a:lnTo>
                    <a:pt x="46" y="32"/>
                  </a:lnTo>
                  <a:lnTo>
                    <a:pt x="34" y="50"/>
                  </a:lnTo>
                  <a:lnTo>
                    <a:pt x="24" y="70"/>
                  </a:lnTo>
                  <a:lnTo>
                    <a:pt x="10" y="98"/>
                  </a:lnTo>
                  <a:lnTo>
                    <a:pt x="4" y="104"/>
                  </a:lnTo>
                  <a:lnTo>
                    <a:pt x="0" y="108"/>
                  </a:lnTo>
                  <a:lnTo>
                    <a:pt x="6" y="152"/>
                  </a:lnTo>
                  <a:lnTo>
                    <a:pt x="6" y="154"/>
                  </a:lnTo>
                  <a:lnTo>
                    <a:pt x="2" y="184"/>
                  </a:lnTo>
                  <a:lnTo>
                    <a:pt x="2" y="196"/>
                  </a:lnTo>
                  <a:lnTo>
                    <a:pt x="2" y="200"/>
                  </a:lnTo>
                  <a:lnTo>
                    <a:pt x="4" y="202"/>
                  </a:lnTo>
                  <a:lnTo>
                    <a:pt x="36" y="224"/>
                  </a:lnTo>
                  <a:lnTo>
                    <a:pt x="38" y="224"/>
                  </a:lnTo>
                  <a:lnTo>
                    <a:pt x="38" y="226"/>
                  </a:lnTo>
                  <a:lnTo>
                    <a:pt x="42" y="236"/>
                  </a:lnTo>
                  <a:lnTo>
                    <a:pt x="50" y="248"/>
                  </a:lnTo>
                  <a:lnTo>
                    <a:pt x="56" y="252"/>
                  </a:lnTo>
                  <a:lnTo>
                    <a:pt x="62" y="256"/>
                  </a:lnTo>
                  <a:lnTo>
                    <a:pt x="66" y="204"/>
                  </a:lnTo>
                  <a:lnTo>
                    <a:pt x="66" y="202"/>
                  </a:lnTo>
                  <a:lnTo>
                    <a:pt x="90" y="146"/>
                  </a:lnTo>
                  <a:lnTo>
                    <a:pt x="98" y="80"/>
                  </a:lnTo>
                  <a:lnTo>
                    <a:pt x="98" y="78"/>
                  </a:lnTo>
                  <a:lnTo>
                    <a:pt x="106" y="60"/>
                  </a:lnTo>
                  <a:lnTo>
                    <a:pt x="100" y="44"/>
                  </a:lnTo>
                  <a:lnTo>
                    <a:pt x="98" y="44"/>
                  </a:lnTo>
                  <a:lnTo>
                    <a:pt x="98" y="24"/>
                  </a:lnTo>
                  <a:lnTo>
                    <a:pt x="98" y="22"/>
                  </a:lnTo>
                  <a:lnTo>
                    <a:pt x="102" y="16"/>
                  </a:lnTo>
                  <a:lnTo>
                    <a:pt x="106" y="12"/>
                  </a:lnTo>
                  <a:lnTo>
                    <a:pt x="80" y="0"/>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sp>
          <p:nvSpPr>
            <p:cNvPr id="63" name="任意多边形 62"/>
            <p:cNvSpPr/>
            <p:nvPr/>
          </p:nvSpPr>
          <p:spPr>
            <a:xfrm>
              <a:off x="3659279" y="4568727"/>
              <a:ext cx="286441" cy="250636"/>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60" h="140">
                  <a:moveTo>
                    <a:pt x="72" y="14"/>
                  </a:moveTo>
                  <a:lnTo>
                    <a:pt x="70" y="18"/>
                  </a:lnTo>
                  <a:lnTo>
                    <a:pt x="68" y="20"/>
                  </a:lnTo>
                  <a:lnTo>
                    <a:pt x="36" y="28"/>
                  </a:lnTo>
                  <a:lnTo>
                    <a:pt x="38" y="32"/>
                  </a:lnTo>
                  <a:lnTo>
                    <a:pt x="48" y="44"/>
                  </a:lnTo>
                  <a:lnTo>
                    <a:pt x="44" y="46"/>
                  </a:lnTo>
                  <a:lnTo>
                    <a:pt x="30" y="54"/>
                  </a:lnTo>
                  <a:lnTo>
                    <a:pt x="6" y="72"/>
                  </a:lnTo>
                  <a:lnTo>
                    <a:pt x="2" y="80"/>
                  </a:lnTo>
                  <a:lnTo>
                    <a:pt x="0" y="92"/>
                  </a:lnTo>
                  <a:lnTo>
                    <a:pt x="4" y="108"/>
                  </a:lnTo>
                  <a:lnTo>
                    <a:pt x="10" y="126"/>
                  </a:lnTo>
                  <a:lnTo>
                    <a:pt x="34" y="128"/>
                  </a:lnTo>
                  <a:lnTo>
                    <a:pt x="36" y="128"/>
                  </a:lnTo>
                  <a:lnTo>
                    <a:pt x="60" y="140"/>
                  </a:lnTo>
                  <a:lnTo>
                    <a:pt x="86" y="136"/>
                  </a:lnTo>
                  <a:lnTo>
                    <a:pt x="94" y="132"/>
                  </a:lnTo>
                  <a:lnTo>
                    <a:pt x="102" y="126"/>
                  </a:lnTo>
                  <a:lnTo>
                    <a:pt x="112" y="118"/>
                  </a:lnTo>
                  <a:lnTo>
                    <a:pt x="122" y="106"/>
                  </a:lnTo>
                  <a:lnTo>
                    <a:pt x="124" y="106"/>
                  </a:lnTo>
                  <a:lnTo>
                    <a:pt x="126" y="104"/>
                  </a:lnTo>
                  <a:lnTo>
                    <a:pt x="136" y="100"/>
                  </a:lnTo>
                  <a:lnTo>
                    <a:pt x="134" y="66"/>
                  </a:lnTo>
                  <a:lnTo>
                    <a:pt x="148" y="44"/>
                  </a:lnTo>
                  <a:lnTo>
                    <a:pt x="160" y="34"/>
                  </a:lnTo>
                  <a:lnTo>
                    <a:pt x="160" y="22"/>
                  </a:lnTo>
                  <a:lnTo>
                    <a:pt x="158" y="14"/>
                  </a:lnTo>
                  <a:lnTo>
                    <a:pt x="156" y="10"/>
                  </a:lnTo>
                  <a:lnTo>
                    <a:pt x="152" y="2"/>
                  </a:lnTo>
                  <a:lnTo>
                    <a:pt x="146" y="0"/>
                  </a:lnTo>
                  <a:lnTo>
                    <a:pt x="146" y="12"/>
                  </a:lnTo>
                  <a:lnTo>
                    <a:pt x="126" y="8"/>
                  </a:lnTo>
                  <a:lnTo>
                    <a:pt x="116" y="14"/>
                  </a:lnTo>
                  <a:lnTo>
                    <a:pt x="114" y="14"/>
                  </a:lnTo>
                  <a:lnTo>
                    <a:pt x="72" y="14"/>
                  </a:lnTo>
                  <a:close/>
                </a:path>
              </a:pathLst>
            </a:custGeom>
            <a:grpFill/>
            <a:ln w="9525">
              <a:noFill/>
            </a:ln>
          </p:spPr>
          <p:txBody>
            <a:bodyPr/>
            <a:lstStyle/>
            <a:p>
              <a:pPr fontAlgn="base"/>
              <a:endParaRPr lang="zh-CN" altLang="en-US" sz="1515" strike="noStrike" noProof="1">
                <a:ea typeface="Arial Unicode MS" panose="020B0604020202020204" charset="-122"/>
              </a:endParaRPr>
            </a:p>
          </p:txBody>
        </p:sp>
      </p:grpSp>
      <p:sp>
        <p:nvSpPr>
          <p:cNvPr id="64" name="流程图: 摘录 63"/>
          <p:cNvSpPr/>
          <p:nvPr/>
        </p:nvSpPr>
        <p:spPr>
          <a:xfrm rot="10800000">
            <a:off x="3194050" y="3479800"/>
            <a:ext cx="149225" cy="149225"/>
          </a:xfrm>
          <a:prstGeom prst="flowChartExtra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5" name="流程图: 摘录 64"/>
          <p:cNvSpPr/>
          <p:nvPr/>
        </p:nvSpPr>
        <p:spPr>
          <a:xfrm rot="10800000">
            <a:off x="3013075" y="4024313"/>
            <a:ext cx="149225" cy="149225"/>
          </a:xfrm>
          <a:prstGeom prst="flowChartExtra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6" name="流程图: 摘录 65"/>
          <p:cNvSpPr/>
          <p:nvPr/>
        </p:nvSpPr>
        <p:spPr>
          <a:xfrm rot="10800000">
            <a:off x="3486150" y="2370138"/>
            <a:ext cx="149225" cy="149225"/>
          </a:xfrm>
          <a:prstGeom prst="flowChartExtra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7" name="流程图: 摘录 66"/>
          <p:cNvSpPr/>
          <p:nvPr/>
        </p:nvSpPr>
        <p:spPr>
          <a:xfrm rot="10800000">
            <a:off x="3536950" y="3657600"/>
            <a:ext cx="149225" cy="150813"/>
          </a:xfrm>
          <a:prstGeom prst="flowChartExtract">
            <a:avLst/>
          </a:prstGeom>
          <a:solidFill>
            <a:schemeClr val="accent5">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8" name="流程图: 摘录 67"/>
          <p:cNvSpPr/>
          <p:nvPr/>
        </p:nvSpPr>
        <p:spPr>
          <a:xfrm rot="10800000">
            <a:off x="3860800" y="3071813"/>
            <a:ext cx="149225" cy="149225"/>
          </a:xfrm>
          <a:prstGeom prst="flowChartExtra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9" name="流程图: 摘录 68"/>
          <p:cNvSpPr/>
          <p:nvPr/>
        </p:nvSpPr>
        <p:spPr>
          <a:xfrm rot="10800000">
            <a:off x="1720850" y="2692400"/>
            <a:ext cx="150813" cy="150813"/>
          </a:xfrm>
          <a:prstGeom prst="flowChartExtra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0" name="流程图: 摘录 69"/>
          <p:cNvSpPr/>
          <p:nvPr/>
        </p:nvSpPr>
        <p:spPr>
          <a:xfrm rot="10800000">
            <a:off x="2936875" y="2921000"/>
            <a:ext cx="150813" cy="150813"/>
          </a:xfrm>
          <a:prstGeom prst="flowChartExtract">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1" name="椭圆 70"/>
          <p:cNvSpPr/>
          <p:nvPr/>
        </p:nvSpPr>
        <p:spPr>
          <a:xfrm>
            <a:off x="5146675" y="1384300"/>
            <a:ext cx="152400" cy="15240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2" name="椭圆 71"/>
          <p:cNvSpPr/>
          <p:nvPr/>
        </p:nvSpPr>
        <p:spPr>
          <a:xfrm>
            <a:off x="5146675" y="1881188"/>
            <a:ext cx="152400" cy="150813"/>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3" name="椭圆 72"/>
          <p:cNvSpPr/>
          <p:nvPr/>
        </p:nvSpPr>
        <p:spPr>
          <a:xfrm>
            <a:off x="5146675" y="2378075"/>
            <a:ext cx="152400" cy="150813"/>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4" name="椭圆 73"/>
          <p:cNvSpPr/>
          <p:nvPr/>
        </p:nvSpPr>
        <p:spPr>
          <a:xfrm>
            <a:off x="5146675" y="2874963"/>
            <a:ext cx="152400" cy="150813"/>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5" name="椭圆 74"/>
          <p:cNvSpPr/>
          <p:nvPr/>
        </p:nvSpPr>
        <p:spPr>
          <a:xfrm>
            <a:off x="5146675" y="3371850"/>
            <a:ext cx="152400" cy="150813"/>
          </a:xfrm>
          <a:prstGeom prst="ellipse">
            <a:avLst/>
          </a:prstGeom>
          <a:solidFill>
            <a:schemeClr val="accent5">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6" name="椭圆 75"/>
          <p:cNvSpPr/>
          <p:nvPr/>
        </p:nvSpPr>
        <p:spPr>
          <a:xfrm>
            <a:off x="5146675" y="3867150"/>
            <a:ext cx="152400" cy="15240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7" name="椭圆 76"/>
          <p:cNvSpPr/>
          <p:nvPr/>
        </p:nvSpPr>
        <p:spPr>
          <a:xfrm>
            <a:off x="5146675" y="4364038"/>
            <a:ext cx="152400" cy="150813"/>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8" name="文本框 77"/>
          <p:cNvSpPr txBox="1"/>
          <p:nvPr/>
        </p:nvSpPr>
        <p:spPr>
          <a:xfrm>
            <a:off x="5384800" y="1228725"/>
            <a:ext cx="3438525" cy="622935"/>
          </a:xfrm>
          <a:prstGeom prst="rect">
            <a:avLst/>
          </a:prstGeom>
          <a:noFill/>
          <a:ln w="9525">
            <a:noFill/>
            <a:miter/>
          </a:ln>
        </p:spPr>
        <p:txBody>
          <a:bodyPr wrap="square" lIns="116553" tIns="58274" rIns="116553" bIns="58274" anchor="t">
            <a:spAutoFit/>
          </a:bodyPr>
          <a:lstStyle/>
          <a:p>
            <a:r>
              <a:rPr lang="zh-CN" altLang="en-US" sz="1095" noProof="1">
                <a:latin typeface="Arial Unicode MS" panose="020B0604020202020204" charset="-122"/>
                <a:ea typeface="Arial Unicode MS" panose="020B0604020202020204" charset="-122"/>
                <a:cs typeface="Arial Unicode MS" panose="020B0604020202020204" charset="-122"/>
              </a:rPr>
              <a:t>Enter title
Enter your text here, or paste your text here. 
</a:t>
            </a:r>
            <a:endParaRPr lang="zh-CN" altLang="en-US" sz="1095" noProof="1">
              <a:latin typeface="Arial Unicode MS" panose="020B0604020202020204" charset="-122"/>
              <a:ea typeface="Arial Unicode MS" panose="020B0604020202020204" charset="-122"/>
            </a:endParaRPr>
          </a:p>
        </p:txBody>
      </p:sp>
      <p:sp>
        <p:nvSpPr>
          <p:cNvPr id="79" name="文本框 78"/>
          <p:cNvSpPr txBox="1"/>
          <p:nvPr/>
        </p:nvSpPr>
        <p:spPr>
          <a:xfrm>
            <a:off x="5384800" y="1725613"/>
            <a:ext cx="3438525" cy="622935"/>
          </a:xfrm>
          <a:prstGeom prst="rect">
            <a:avLst/>
          </a:prstGeom>
          <a:noFill/>
          <a:ln w="9525">
            <a:noFill/>
            <a:miter/>
          </a:ln>
        </p:spPr>
        <p:txBody>
          <a:bodyPr wrap="square" lIns="116553" tIns="58274" rIns="116553" bIns="58274" anchor="t">
            <a:spAutoFit/>
          </a:bodyPr>
          <a:lstStyle/>
          <a:p>
            <a:r>
              <a:rPr lang="zh-CN" altLang="en-US" sz="1095" noProof="1">
                <a:latin typeface="Arial Unicode MS" panose="020B0604020202020204" charset="-122"/>
                <a:ea typeface="Arial Unicode MS" panose="020B0604020202020204" charset="-122"/>
                <a:cs typeface="Arial Unicode MS" panose="020B0604020202020204" charset="-122"/>
              </a:rPr>
              <a:t>Enter title
Enter your text here, or paste your text here. 
</a:t>
            </a:r>
            <a:endParaRPr lang="zh-CN" altLang="en-US" sz="1095" noProof="1">
              <a:latin typeface="Arial Unicode MS" panose="020B0604020202020204" charset="-122"/>
              <a:ea typeface="Arial Unicode MS" panose="020B0604020202020204" charset="-122"/>
            </a:endParaRPr>
          </a:p>
        </p:txBody>
      </p:sp>
      <p:sp>
        <p:nvSpPr>
          <p:cNvPr id="80" name="文本框 79"/>
          <p:cNvSpPr txBox="1"/>
          <p:nvPr/>
        </p:nvSpPr>
        <p:spPr>
          <a:xfrm>
            <a:off x="5384800" y="2222500"/>
            <a:ext cx="3438525" cy="622935"/>
          </a:xfrm>
          <a:prstGeom prst="rect">
            <a:avLst/>
          </a:prstGeom>
          <a:noFill/>
          <a:ln w="9525">
            <a:noFill/>
            <a:miter/>
          </a:ln>
        </p:spPr>
        <p:txBody>
          <a:bodyPr wrap="square" lIns="116553" tIns="58274" rIns="116553" bIns="58274" anchor="t">
            <a:spAutoFit/>
          </a:bodyPr>
          <a:lstStyle/>
          <a:p>
            <a:r>
              <a:rPr lang="zh-CN" altLang="en-US" sz="1095" noProof="1">
                <a:latin typeface="Arial Unicode MS" panose="020B0604020202020204" charset="-122"/>
                <a:ea typeface="Arial Unicode MS" panose="020B0604020202020204" charset="-122"/>
                <a:cs typeface="Arial Unicode MS" panose="020B0604020202020204" charset="-122"/>
              </a:rPr>
              <a:t>Enter title
Enter your text here, or paste your text here. 
</a:t>
            </a:r>
            <a:endParaRPr lang="zh-CN" altLang="en-US" sz="1095" noProof="1">
              <a:latin typeface="Arial Unicode MS" panose="020B0604020202020204" charset="-122"/>
              <a:ea typeface="Arial Unicode MS" panose="020B0604020202020204" charset="-122"/>
            </a:endParaRPr>
          </a:p>
        </p:txBody>
      </p:sp>
      <p:sp>
        <p:nvSpPr>
          <p:cNvPr id="81" name="文本框 80"/>
          <p:cNvSpPr txBox="1"/>
          <p:nvPr/>
        </p:nvSpPr>
        <p:spPr>
          <a:xfrm>
            <a:off x="5384800" y="2719388"/>
            <a:ext cx="3438525" cy="622935"/>
          </a:xfrm>
          <a:prstGeom prst="rect">
            <a:avLst/>
          </a:prstGeom>
          <a:noFill/>
          <a:ln w="9525">
            <a:noFill/>
            <a:miter/>
          </a:ln>
        </p:spPr>
        <p:txBody>
          <a:bodyPr wrap="square" lIns="116553" tIns="58274" rIns="116553" bIns="58274" anchor="t">
            <a:spAutoFit/>
          </a:bodyPr>
          <a:lstStyle/>
          <a:p>
            <a:r>
              <a:rPr lang="zh-CN" altLang="en-US" sz="1095" noProof="1">
                <a:latin typeface="Arial Unicode MS" panose="020B0604020202020204" charset="-122"/>
                <a:ea typeface="Arial Unicode MS" panose="020B0604020202020204" charset="-122"/>
                <a:cs typeface="Arial Unicode MS" panose="020B0604020202020204" charset="-122"/>
              </a:rPr>
              <a:t>Enter title
Enter your text here, or paste your text here. 
</a:t>
            </a:r>
            <a:endParaRPr lang="zh-CN" altLang="en-US" sz="1095" noProof="1">
              <a:latin typeface="Arial Unicode MS" panose="020B0604020202020204" charset="-122"/>
              <a:ea typeface="Arial Unicode MS" panose="020B0604020202020204" charset="-122"/>
            </a:endParaRPr>
          </a:p>
        </p:txBody>
      </p:sp>
      <p:sp>
        <p:nvSpPr>
          <p:cNvPr id="82" name="文本框 81"/>
          <p:cNvSpPr txBox="1"/>
          <p:nvPr/>
        </p:nvSpPr>
        <p:spPr>
          <a:xfrm>
            <a:off x="5384800" y="3214688"/>
            <a:ext cx="3438525" cy="622935"/>
          </a:xfrm>
          <a:prstGeom prst="rect">
            <a:avLst/>
          </a:prstGeom>
          <a:noFill/>
          <a:ln w="9525">
            <a:noFill/>
            <a:miter/>
          </a:ln>
        </p:spPr>
        <p:txBody>
          <a:bodyPr wrap="square" lIns="116553" tIns="58274" rIns="116553" bIns="58274" anchor="t">
            <a:spAutoFit/>
          </a:bodyPr>
          <a:lstStyle/>
          <a:p>
            <a:r>
              <a:rPr lang="zh-CN" altLang="en-US" sz="1095" noProof="1">
                <a:latin typeface="Arial Unicode MS" panose="020B0604020202020204" charset="-122"/>
                <a:ea typeface="Arial Unicode MS" panose="020B0604020202020204" charset="-122"/>
                <a:cs typeface="Arial Unicode MS" panose="020B0604020202020204" charset="-122"/>
              </a:rPr>
              <a:t>Enter title
Enter your text here, or paste your text here. 
</a:t>
            </a:r>
            <a:endParaRPr lang="zh-CN" altLang="en-US" sz="1095" noProof="1">
              <a:latin typeface="Arial Unicode MS" panose="020B0604020202020204" charset="-122"/>
              <a:ea typeface="Arial Unicode MS" panose="020B0604020202020204" charset="-122"/>
            </a:endParaRPr>
          </a:p>
        </p:txBody>
      </p:sp>
      <p:sp>
        <p:nvSpPr>
          <p:cNvPr id="83" name="文本框 82"/>
          <p:cNvSpPr txBox="1"/>
          <p:nvPr/>
        </p:nvSpPr>
        <p:spPr>
          <a:xfrm>
            <a:off x="5384800" y="3711575"/>
            <a:ext cx="3438525" cy="622935"/>
          </a:xfrm>
          <a:prstGeom prst="rect">
            <a:avLst/>
          </a:prstGeom>
          <a:noFill/>
          <a:ln w="9525">
            <a:noFill/>
            <a:miter/>
          </a:ln>
        </p:spPr>
        <p:txBody>
          <a:bodyPr wrap="square" lIns="116553" tIns="58274" rIns="116553" bIns="58274" anchor="t">
            <a:spAutoFit/>
          </a:bodyPr>
          <a:lstStyle/>
          <a:p>
            <a:r>
              <a:rPr lang="zh-CN" altLang="en-US" sz="1095" noProof="1">
                <a:latin typeface="Arial Unicode MS" panose="020B0604020202020204" charset="-122"/>
                <a:ea typeface="Arial Unicode MS" panose="020B0604020202020204" charset="-122"/>
                <a:cs typeface="Arial Unicode MS" panose="020B0604020202020204" charset="-122"/>
              </a:rPr>
              <a:t>Enter title
Enter your text here, or paste your text here. 
</a:t>
            </a:r>
            <a:endParaRPr lang="zh-CN" altLang="en-US" sz="1095" noProof="1">
              <a:latin typeface="Arial Unicode MS" panose="020B0604020202020204" charset="-122"/>
              <a:ea typeface="Arial Unicode MS" panose="020B0604020202020204" charset="-122"/>
            </a:endParaRPr>
          </a:p>
        </p:txBody>
      </p:sp>
      <p:sp>
        <p:nvSpPr>
          <p:cNvPr id="84" name="文本框 83"/>
          <p:cNvSpPr txBox="1"/>
          <p:nvPr/>
        </p:nvSpPr>
        <p:spPr>
          <a:xfrm>
            <a:off x="5384800" y="4208463"/>
            <a:ext cx="3438525" cy="622935"/>
          </a:xfrm>
          <a:prstGeom prst="rect">
            <a:avLst/>
          </a:prstGeom>
          <a:noFill/>
          <a:ln w="9525">
            <a:noFill/>
            <a:miter/>
          </a:ln>
        </p:spPr>
        <p:txBody>
          <a:bodyPr wrap="square" lIns="116553" tIns="58274" rIns="116553" bIns="58274" anchor="t">
            <a:spAutoFit/>
          </a:bodyPr>
          <a:lstStyle/>
          <a:p>
            <a:r>
              <a:rPr lang="zh-CN" altLang="en-US" sz="1095" noProof="1">
                <a:latin typeface="Arial Unicode MS" panose="020B0604020202020204" charset="-122"/>
                <a:ea typeface="Arial Unicode MS" panose="020B0604020202020204" charset="-122"/>
                <a:cs typeface="Arial Unicode MS" panose="020B0604020202020204" charset="-122"/>
              </a:rPr>
              <a:t>Enter title
Enter your text here, or paste your text here. 
</a:t>
            </a:r>
            <a:endParaRPr lang="zh-CN" altLang="en-US" sz="1095" noProof="1">
              <a:latin typeface="Arial Unicode MS" panose="020B0604020202020204" charset="-122"/>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1+#ppt_w/2"/>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 calcmode="lin" valueType="num">
                                      <p:cBhvr>
                                        <p:cTn id="14" dur="500" fill="hold"/>
                                        <p:tgtEl>
                                          <p:spTgt spid="2"/>
                                        </p:tgtEl>
                                        <p:attrNameLst>
                                          <p:attrName>style.rotation</p:attrName>
                                        </p:attrNameLst>
                                      </p:cBhvr>
                                      <p:tavLst>
                                        <p:tav tm="0">
                                          <p:val>
                                            <p:fltVal val="360"/>
                                          </p:val>
                                        </p:tav>
                                        <p:tav tm="100000">
                                          <p:val>
                                            <p:fltVal val="0"/>
                                          </p:val>
                                        </p:tav>
                                      </p:tavLst>
                                    </p:anim>
                                    <p:animEffect transition="in" filter="fade">
                                      <p:cBhvr>
                                        <p:cTn id="15" dur="500"/>
                                        <p:tgtEl>
                                          <p:spTgt spid="2"/>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 calcmode="lin" valueType="num">
                                      <p:cBhvr>
                                        <p:cTn id="21" dur="500" fill="hold"/>
                                        <p:tgtEl>
                                          <p:spTgt spid="8"/>
                                        </p:tgtEl>
                                        <p:attrNameLst>
                                          <p:attrName>style.rotation</p:attrName>
                                        </p:attrNameLst>
                                      </p:cBhvr>
                                      <p:tavLst>
                                        <p:tav tm="0">
                                          <p:val>
                                            <p:fltVal val="360"/>
                                          </p:val>
                                        </p:tav>
                                        <p:tav tm="100000">
                                          <p:val>
                                            <p:fltVal val="0"/>
                                          </p:val>
                                        </p:tav>
                                      </p:tavLst>
                                    </p:anim>
                                    <p:animEffect transition="in" filter="fade">
                                      <p:cBhvr>
                                        <p:cTn id="22" dur="500"/>
                                        <p:tgtEl>
                                          <p:spTgt spid="8"/>
                                        </p:tgtEl>
                                      </p:cBhvr>
                                    </p:animEffect>
                                  </p:childTnLst>
                                </p:cTn>
                              </p:par>
                            </p:childTnLst>
                          </p:cTn>
                        </p:par>
                        <p:par>
                          <p:cTn id="23" fill="hold">
                            <p:stCondLst>
                              <p:cond delay="1500"/>
                            </p:stCondLst>
                            <p:childTnLst>
                              <p:par>
                                <p:cTn id="24" presetID="53" presetClass="entr" presetSubtype="16" fill="hold" nodeType="afterEffect">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cBhvr>
                                        <p:cTn id="26" dur="500" fill="hold"/>
                                        <p:tgtEl>
                                          <p:spTgt spid="31"/>
                                        </p:tgtEl>
                                        <p:attrNameLst>
                                          <p:attrName>ppt_w</p:attrName>
                                        </p:attrNameLst>
                                      </p:cBhvr>
                                      <p:tavLst>
                                        <p:tav tm="0">
                                          <p:val>
                                            <p:fltVal val="0"/>
                                          </p:val>
                                        </p:tav>
                                        <p:tav tm="100000">
                                          <p:val>
                                            <p:strVal val="#ppt_w"/>
                                          </p:val>
                                        </p:tav>
                                      </p:tavLst>
                                    </p:anim>
                                    <p:anim calcmode="lin" valueType="num">
                                      <p:cBhvr>
                                        <p:cTn id="27" dur="500" fill="hold"/>
                                        <p:tgtEl>
                                          <p:spTgt spid="31"/>
                                        </p:tgtEl>
                                        <p:attrNameLst>
                                          <p:attrName>ppt_h</p:attrName>
                                        </p:attrNameLst>
                                      </p:cBhvr>
                                      <p:tavLst>
                                        <p:tav tm="0">
                                          <p:val>
                                            <p:fltVal val="0"/>
                                          </p:val>
                                        </p:tav>
                                        <p:tav tm="100000">
                                          <p:val>
                                            <p:strVal val="#ppt_h"/>
                                          </p:val>
                                        </p:tav>
                                      </p:tavLst>
                                    </p:anim>
                                    <p:animEffect transition="in" filter="fade">
                                      <p:cBhvr>
                                        <p:cTn id="28" dur="500"/>
                                        <p:tgtEl>
                                          <p:spTgt spid="31"/>
                                        </p:tgtEl>
                                      </p:cBhvr>
                                    </p:animEffect>
                                  </p:childTnLst>
                                </p:cTn>
                              </p:par>
                            </p:childTnLst>
                          </p:cTn>
                        </p:par>
                        <p:par>
                          <p:cTn id="29" fill="hold">
                            <p:stCondLst>
                              <p:cond delay="2000"/>
                            </p:stCondLst>
                            <p:childTnLst>
                              <p:par>
                                <p:cTn id="30" presetID="2" presetClass="entr" presetSubtype="1" fill="hold" grpId="0" nodeType="afterEffect">
                                  <p:stCondLst>
                                    <p:cond delay="0"/>
                                  </p:stCondLst>
                                  <p:childTnLst>
                                    <p:set>
                                      <p:cBhvr>
                                        <p:cTn id="31" dur="1" fill="hold">
                                          <p:stCondLst>
                                            <p:cond delay="0"/>
                                          </p:stCondLst>
                                        </p:cTn>
                                        <p:tgtEl>
                                          <p:spTgt spid="64"/>
                                        </p:tgtEl>
                                        <p:attrNameLst>
                                          <p:attrName>style.visibility</p:attrName>
                                        </p:attrNameLst>
                                      </p:cBhvr>
                                      <p:to>
                                        <p:strVal val="visible"/>
                                      </p:to>
                                    </p:set>
                                    <p:anim calcmode="lin" valueType="num">
                                      <p:cBhvr>
                                        <p:cTn id="32" dur="500" fill="hold"/>
                                        <p:tgtEl>
                                          <p:spTgt spid="64"/>
                                        </p:tgtEl>
                                        <p:attrNameLst>
                                          <p:attrName>ppt_x</p:attrName>
                                        </p:attrNameLst>
                                      </p:cBhvr>
                                      <p:tavLst>
                                        <p:tav tm="0">
                                          <p:val>
                                            <p:strVal val="#ppt_x"/>
                                          </p:val>
                                        </p:tav>
                                        <p:tav tm="100000">
                                          <p:val>
                                            <p:strVal val="#ppt_x"/>
                                          </p:val>
                                        </p:tav>
                                      </p:tavLst>
                                    </p:anim>
                                    <p:anim calcmode="lin" valueType="num">
                                      <p:cBhvr>
                                        <p:cTn id="33" dur="500" fill="hold"/>
                                        <p:tgtEl>
                                          <p:spTgt spid="64"/>
                                        </p:tgtEl>
                                        <p:attrNameLst>
                                          <p:attrName>ppt_y</p:attrName>
                                        </p:attrNameLst>
                                      </p:cBhvr>
                                      <p:tavLst>
                                        <p:tav tm="0">
                                          <p:val>
                                            <p:strVal val="0-#ppt_h/2"/>
                                          </p:val>
                                        </p:tav>
                                        <p:tav tm="100000">
                                          <p:val>
                                            <p:strVal val="#ppt_y"/>
                                          </p:val>
                                        </p:tav>
                                      </p:tavLst>
                                    </p:anim>
                                  </p:childTnLst>
                                </p:cTn>
                              </p:par>
                            </p:childTnLst>
                          </p:cTn>
                        </p:par>
                        <p:par>
                          <p:cTn id="34" fill="hold">
                            <p:stCondLst>
                              <p:cond delay="2500"/>
                            </p:stCondLst>
                            <p:childTnLst>
                              <p:par>
                                <p:cTn id="35" presetID="2" presetClass="entr" presetSubtype="1" fill="hold" grpId="0" nodeType="afterEffect">
                                  <p:stCondLst>
                                    <p:cond delay="0"/>
                                  </p:stCondLst>
                                  <p:childTnLst>
                                    <p:set>
                                      <p:cBhvr>
                                        <p:cTn id="36" dur="1" fill="hold">
                                          <p:stCondLst>
                                            <p:cond delay="0"/>
                                          </p:stCondLst>
                                        </p:cTn>
                                        <p:tgtEl>
                                          <p:spTgt spid="65"/>
                                        </p:tgtEl>
                                        <p:attrNameLst>
                                          <p:attrName>style.visibility</p:attrName>
                                        </p:attrNameLst>
                                      </p:cBhvr>
                                      <p:to>
                                        <p:strVal val="visible"/>
                                      </p:to>
                                    </p:set>
                                    <p:anim calcmode="lin" valueType="num">
                                      <p:cBhvr>
                                        <p:cTn id="37" dur="500" fill="hold"/>
                                        <p:tgtEl>
                                          <p:spTgt spid="65"/>
                                        </p:tgtEl>
                                        <p:attrNameLst>
                                          <p:attrName>ppt_x</p:attrName>
                                        </p:attrNameLst>
                                      </p:cBhvr>
                                      <p:tavLst>
                                        <p:tav tm="0">
                                          <p:val>
                                            <p:strVal val="#ppt_x"/>
                                          </p:val>
                                        </p:tav>
                                        <p:tav tm="100000">
                                          <p:val>
                                            <p:strVal val="#ppt_x"/>
                                          </p:val>
                                        </p:tav>
                                      </p:tavLst>
                                    </p:anim>
                                    <p:anim calcmode="lin" valueType="num">
                                      <p:cBhvr>
                                        <p:cTn id="38" dur="500" fill="hold"/>
                                        <p:tgtEl>
                                          <p:spTgt spid="65"/>
                                        </p:tgtEl>
                                        <p:attrNameLst>
                                          <p:attrName>ppt_y</p:attrName>
                                        </p:attrNameLst>
                                      </p:cBhvr>
                                      <p:tavLst>
                                        <p:tav tm="0">
                                          <p:val>
                                            <p:strVal val="0-#ppt_h/2"/>
                                          </p:val>
                                        </p:tav>
                                        <p:tav tm="100000">
                                          <p:val>
                                            <p:strVal val="#ppt_y"/>
                                          </p:val>
                                        </p:tav>
                                      </p:tavLst>
                                    </p:anim>
                                  </p:childTnLst>
                                </p:cTn>
                              </p:par>
                            </p:childTnLst>
                          </p:cTn>
                        </p:par>
                        <p:par>
                          <p:cTn id="39" fill="hold">
                            <p:stCondLst>
                              <p:cond delay="3000"/>
                            </p:stCondLst>
                            <p:childTnLst>
                              <p:par>
                                <p:cTn id="40" presetID="2" presetClass="entr" presetSubtype="1" fill="hold" grpId="0" nodeType="afterEffect">
                                  <p:stCondLst>
                                    <p:cond delay="0"/>
                                  </p:stCondLst>
                                  <p:childTnLst>
                                    <p:set>
                                      <p:cBhvr>
                                        <p:cTn id="41" dur="1" fill="hold">
                                          <p:stCondLst>
                                            <p:cond delay="0"/>
                                          </p:stCondLst>
                                        </p:cTn>
                                        <p:tgtEl>
                                          <p:spTgt spid="66"/>
                                        </p:tgtEl>
                                        <p:attrNameLst>
                                          <p:attrName>style.visibility</p:attrName>
                                        </p:attrNameLst>
                                      </p:cBhvr>
                                      <p:to>
                                        <p:strVal val="visible"/>
                                      </p:to>
                                    </p:set>
                                    <p:anim calcmode="lin" valueType="num">
                                      <p:cBhvr>
                                        <p:cTn id="42" dur="500" fill="hold"/>
                                        <p:tgtEl>
                                          <p:spTgt spid="66"/>
                                        </p:tgtEl>
                                        <p:attrNameLst>
                                          <p:attrName>ppt_x</p:attrName>
                                        </p:attrNameLst>
                                      </p:cBhvr>
                                      <p:tavLst>
                                        <p:tav tm="0">
                                          <p:val>
                                            <p:strVal val="#ppt_x"/>
                                          </p:val>
                                        </p:tav>
                                        <p:tav tm="100000">
                                          <p:val>
                                            <p:strVal val="#ppt_x"/>
                                          </p:val>
                                        </p:tav>
                                      </p:tavLst>
                                    </p:anim>
                                    <p:anim calcmode="lin" valueType="num">
                                      <p:cBhvr>
                                        <p:cTn id="43" dur="500" fill="hold"/>
                                        <p:tgtEl>
                                          <p:spTgt spid="66"/>
                                        </p:tgtEl>
                                        <p:attrNameLst>
                                          <p:attrName>ppt_y</p:attrName>
                                        </p:attrNameLst>
                                      </p:cBhvr>
                                      <p:tavLst>
                                        <p:tav tm="0">
                                          <p:val>
                                            <p:strVal val="0-#ppt_h/2"/>
                                          </p:val>
                                        </p:tav>
                                        <p:tav tm="100000">
                                          <p:val>
                                            <p:strVal val="#ppt_y"/>
                                          </p:val>
                                        </p:tav>
                                      </p:tavLst>
                                    </p:anim>
                                  </p:childTnLst>
                                </p:cTn>
                              </p:par>
                            </p:childTnLst>
                          </p:cTn>
                        </p:par>
                        <p:par>
                          <p:cTn id="44" fill="hold">
                            <p:stCondLst>
                              <p:cond delay="3500"/>
                            </p:stCondLst>
                            <p:childTnLst>
                              <p:par>
                                <p:cTn id="45" presetID="2" presetClass="entr" presetSubtype="1" fill="hold" grpId="0" nodeType="afterEffect">
                                  <p:stCondLst>
                                    <p:cond delay="0"/>
                                  </p:stCondLst>
                                  <p:childTnLst>
                                    <p:set>
                                      <p:cBhvr>
                                        <p:cTn id="46" dur="1" fill="hold">
                                          <p:stCondLst>
                                            <p:cond delay="0"/>
                                          </p:stCondLst>
                                        </p:cTn>
                                        <p:tgtEl>
                                          <p:spTgt spid="67"/>
                                        </p:tgtEl>
                                        <p:attrNameLst>
                                          <p:attrName>style.visibility</p:attrName>
                                        </p:attrNameLst>
                                      </p:cBhvr>
                                      <p:to>
                                        <p:strVal val="visible"/>
                                      </p:to>
                                    </p:set>
                                    <p:anim calcmode="lin" valueType="num">
                                      <p:cBhvr>
                                        <p:cTn id="47" dur="500" fill="hold"/>
                                        <p:tgtEl>
                                          <p:spTgt spid="67"/>
                                        </p:tgtEl>
                                        <p:attrNameLst>
                                          <p:attrName>ppt_x</p:attrName>
                                        </p:attrNameLst>
                                      </p:cBhvr>
                                      <p:tavLst>
                                        <p:tav tm="0">
                                          <p:val>
                                            <p:strVal val="#ppt_x"/>
                                          </p:val>
                                        </p:tav>
                                        <p:tav tm="100000">
                                          <p:val>
                                            <p:strVal val="#ppt_x"/>
                                          </p:val>
                                        </p:tav>
                                      </p:tavLst>
                                    </p:anim>
                                    <p:anim calcmode="lin" valueType="num">
                                      <p:cBhvr>
                                        <p:cTn id="48" dur="500" fill="hold"/>
                                        <p:tgtEl>
                                          <p:spTgt spid="67"/>
                                        </p:tgtEl>
                                        <p:attrNameLst>
                                          <p:attrName>ppt_y</p:attrName>
                                        </p:attrNameLst>
                                      </p:cBhvr>
                                      <p:tavLst>
                                        <p:tav tm="0">
                                          <p:val>
                                            <p:strVal val="0-#ppt_h/2"/>
                                          </p:val>
                                        </p:tav>
                                        <p:tav tm="100000">
                                          <p:val>
                                            <p:strVal val="#ppt_y"/>
                                          </p:val>
                                        </p:tav>
                                      </p:tavLst>
                                    </p:anim>
                                  </p:childTnLst>
                                </p:cTn>
                              </p:par>
                            </p:childTnLst>
                          </p:cTn>
                        </p:par>
                        <p:par>
                          <p:cTn id="49" fill="hold">
                            <p:stCondLst>
                              <p:cond delay="4000"/>
                            </p:stCondLst>
                            <p:childTnLst>
                              <p:par>
                                <p:cTn id="50" presetID="2" presetClass="entr" presetSubtype="1" fill="hold" grpId="0" nodeType="afterEffect">
                                  <p:stCondLst>
                                    <p:cond delay="0"/>
                                  </p:stCondLst>
                                  <p:childTnLst>
                                    <p:set>
                                      <p:cBhvr>
                                        <p:cTn id="51" dur="1" fill="hold">
                                          <p:stCondLst>
                                            <p:cond delay="0"/>
                                          </p:stCondLst>
                                        </p:cTn>
                                        <p:tgtEl>
                                          <p:spTgt spid="68"/>
                                        </p:tgtEl>
                                        <p:attrNameLst>
                                          <p:attrName>style.visibility</p:attrName>
                                        </p:attrNameLst>
                                      </p:cBhvr>
                                      <p:to>
                                        <p:strVal val="visible"/>
                                      </p:to>
                                    </p:set>
                                    <p:anim calcmode="lin" valueType="num">
                                      <p:cBhvr>
                                        <p:cTn id="52" dur="500" fill="hold"/>
                                        <p:tgtEl>
                                          <p:spTgt spid="68"/>
                                        </p:tgtEl>
                                        <p:attrNameLst>
                                          <p:attrName>ppt_x</p:attrName>
                                        </p:attrNameLst>
                                      </p:cBhvr>
                                      <p:tavLst>
                                        <p:tav tm="0">
                                          <p:val>
                                            <p:strVal val="#ppt_x"/>
                                          </p:val>
                                        </p:tav>
                                        <p:tav tm="100000">
                                          <p:val>
                                            <p:strVal val="#ppt_x"/>
                                          </p:val>
                                        </p:tav>
                                      </p:tavLst>
                                    </p:anim>
                                    <p:anim calcmode="lin" valueType="num">
                                      <p:cBhvr>
                                        <p:cTn id="53" dur="500" fill="hold"/>
                                        <p:tgtEl>
                                          <p:spTgt spid="68"/>
                                        </p:tgtEl>
                                        <p:attrNameLst>
                                          <p:attrName>ppt_y</p:attrName>
                                        </p:attrNameLst>
                                      </p:cBhvr>
                                      <p:tavLst>
                                        <p:tav tm="0">
                                          <p:val>
                                            <p:strVal val="0-#ppt_h/2"/>
                                          </p:val>
                                        </p:tav>
                                        <p:tav tm="100000">
                                          <p:val>
                                            <p:strVal val="#ppt_y"/>
                                          </p:val>
                                        </p:tav>
                                      </p:tavLst>
                                    </p:anim>
                                  </p:childTnLst>
                                </p:cTn>
                              </p:par>
                            </p:childTnLst>
                          </p:cTn>
                        </p:par>
                        <p:par>
                          <p:cTn id="54" fill="hold">
                            <p:stCondLst>
                              <p:cond delay="4500"/>
                            </p:stCondLst>
                            <p:childTnLst>
                              <p:par>
                                <p:cTn id="55" presetID="2" presetClass="entr" presetSubtype="1" fill="hold" grpId="0" nodeType="afterEffect">
                                  <p:stCondLst>
                                    <p:cond delay="0"/>
                                  </p:stCondLst>
                                  <p:childTnLst>
                                    <p:set>
                                      <p:cBhvr>
                                        <p:cTn id="56" dur="1" fill="hold">
                                          <p:stCondLst>
                                            <p:cond delay="0"/>
                                          </p:stCondLst>
                                        </p:cTn>
                                        <p:tgtEl>
                                          <p:spTgt spid="69"/>
                                        </p:tgtEl>
                                        <p:attrNameLst>
                                          <p:attrName>style.visibility</p:attrName>
                                        </p:attrNameLst>
                                      </p:cBhvr>
                                      <p:to>
                                        <p:strVal val="visible"/>
                                      </p:to>
                                    </p:set>
                                    <p:anim calcmode="lin" valueType="num">
                                      <p:cBhvr>
                                        <p:cTn id="57" dur="500" fill="hold"/>
                                        <p:tgtEl>
                                          <p:spTgt spid="69"/>
                                        </p:tgtEl>
                                        <p:attrNameLst>
                                          <p:attrName>ppt_x</p:attrName>
                                        </p:attrNameLst>
                                      </p:cBhvr>
                                      <p:tavLst>
                                        <p:tav tm="0">
                                          <p:val>
                                            <p:strVal val="#ppt_x"/>
                                          </p:val>
                                        </p:tav>
                                        <p:tav tm="100000">
                                          <p:val>
                                            <p:strVal val="#ppt_x"/>
                                          </p:val>
                                        </p:tav>
                                      </p:tavLst>
                                    </p:anim>
                                    <p:anim calcmode="lin" valueType="num">
                                      <p:cBhvr>
                                        <p:cTn id="58" dur="500" fill="hold"/>
                                        <p:tgtEl>
                                          <p:spTgt spid="69"/>
                                        </p:tgtEl>
                                        <p:attrNameLst>
                                          <p:attrName>ppt_y</p:attrName>
                                        </p:attrNameLst>
                                      </p:cBhvr>
                                      <p:tavLst>
                                        <p:tav tm="0">
                                          <p:val>
                                            <p:strVal val="0-#ppt_h/2"/>
                                          </p:val>
                                        </p:tav>
                                        <p:tav tm="100000">
                                          <p:val>
                                            <p:strVal val="#ppt_y"/>
                                          </p:val>
                                        </p:tav>
                                      </p:tavLst>
                                    </p:anim>
                                  </p:childTnLst>
                                </p:cTn>
                              </p:par>
                            </p:childTnLst>
                          </p:cTn>
                        </p:par>
                        <p:par>
                          <p:cTn id="59" fill="hold">
                            <p:stCondLst>
                              <p:cond delay="5000"/>
                            </p:stCondLst>
                            <p:childTnLst>
                              <p:par>
                                <p:cTn id="60" presetID="2" presetClass="entr" presetSubtype="1" fill="hold" grpId="0" nodeType="afterEffect">
                                  <p:stCondLst>
                                    <p:cond delay="0"/>
                                  </p:stCondLst>
                                  <p:childTnLst>
                                    <p:set>
                                      <p:cBhvr>
                                        <p:cTn id="61" dur="1" fill="hold">
                                          <p:stCondLst>
                                            <p:cond delay="0"/>
                                          </p:stCondLst>
                                        </p:cTn>
                                        <p:tgtEl>
                                          <p:spTgt spid="70"/>
                                        </p:tgtEl>
                                        <p:attrNameLst>
                                          <p:attrName>style.visibility</p:attrName>
                                        </p:attrNameLst>
                                      </p:cBhvr>
                                      <p:to>
                                        <p:strVal val="visible"/>
                                      </p:to>
                                    </p:set>
                                    <p:anim calcmode="lin" valueType="num">
                                      <p:cBhvr>
                                        <p:cTn id="62" dur="500" fill="hold"/>
                                        <p:tgtEl>
                                          <p:spTgt spid="70"/>
                                        </p:tgtEl>
                                        <p:attrNameLst>
                                          <p:attrName>ppt_x</p:attrName>
                                        </p:attrNameLst>
                                      </p:cBhvr>
                                      <p:tavLst>
                                        <p:tav tm="0">
                                          <p:val>
                                            <p:strVal val="#ppt_x"/>
                                          </p:val>
                                        </p:tav>
                                        <p:tav tm="100000">
                                          <p:val>
                                            <p:strVal val="#ppt_x"/>
                                          </p:val>
                                        </p:tav>
                                      </p:tavLst>
                                    </p:anim>
                                    <p:anim calcmode="lin" valueType="num">
                                      <p:cBhvr>
                                        <p:cTn id="63" dur="500" fill="hold"/>
                                        <p:tgtEl>
                                          <p:spTgt spid="70"/>
                                        </p:tgtEl>
                                        <p:attrNameLst>
                                          <p:attrName>ppt_y</p:attrName>
                                        </p:attrNameLst>
                                      </p:cBhvr>
                                      <p:tavLst>
                                        <p:tav tm="0">
                                          <p:val>
                                            <p:strVal val="0-#ppt_h/2"/>
                                          </p:val>
                                        </p:tav>
                                        <p:tav tm="100000">
                                          <p:val>
                                            <p:strVal val="#ppt_y"/>
                                          </p:val>
                                        </p:tav>
                                      </p:tavLst>
                                    </p:anim>
                                  </p:childTnLst>
                                </p:cTn>
                              </p:par>
                            </p:childTnLst>
                          </p:cTn>
                        </p:par>
                        <p:par>
                          <p:cTn id="64" fill="hold">
                            <p:stCondLst>
                              <p:cond delay="5500"/>
                            </p:stCondLst>
                            <p:childTnLst>
                              <p:par>
                                <p:cTn id="65" presetID="2" presetClass="entr" presetSubtype="1" fill="hold" grpId="0" nodeType="afterEffect">
                                  <p:stCondLst>
                                    <p:cond delay="0"/>
                                  </p:stCondLst>
                                  <p:childTnLst>
                                    <p:set>
                                      <p:cBhvr>
                                        <p:cTn id="66" dur="1" fill="hold">
                                          <p:stCondLst>
                                            <p:cond delay="0"/>
                                          </p:stCondLst>
                                        </p:cTn>
                                        <p:tgtEl>
                                          <p:spTgt spid="71"/>
                                        </p:tgtEl>
                                        <p:attrNameLst>
                                          <p:attrName>style.visibility</p:attrName>
                                        </p:attrNameLst>
                                      </p:cBhvr>
                                      <p:to>
                                        <p:strVal val="visible"/>
                                      </p:to>
                                    </p:set>
                                    <p:anim calcmode="lin" valueType="num">
                                      <p:cBhvr>
                                        <p:cTn id="67" dur="500" fill="hold"/>
                                        <p:tgtEl>
                                          <p:spTgt spid="71"/>
                                        </p:tgtEl>
                                        <p:attrNameLst>
                                          <p:attrName>ppt_x</p:attrName>
                                        </p:attrNameLst>
                                      </p:cBhvr>
                                      <p:tavLst>
                                        <p:tav tm="0">
                                          <p:val>
                                            <p:strVal val="#ppt_x"/>
                                          </p:val>
                                        </p:tav>
                                        <p:tav tm="100000">
                                          <p:val>
                                            <p:strVal val="#ppt_x"/>
                                          </p:val>
                                        </p:tav>
                                      </p:tavLst>
                                    </p:anim>
                                    <p:anim calcmode="lin" valueType="num">
                                      <p:cBhvr>
                                        <p:cTn id="68" dur="500" fill="hold"/>
                                        <p:tgtEl>
                                          <p:spTgt spid="71"/>
                                        </p:tgtEl>
                                        <p:attrNameLst>
                                          <p:attrName>ppt_y</p:attrName>
                                        </p:attrNameLst>
                                      </p:cBhvr>
                                      <p:tavLst>
                                        <p:tav tm="0">
                                          <p:val>
                                            <p:strVal val="0-#ppt_h/2"/>
                                          </p:val>
                                        </p:tav>
                                        <p:tav tm="100000">
                                          <p:val>
                                            <p:strVal val="#ppt_y"/>
                                          </p:val>
                                        </p:tav>
                                      </p:tavLst>
                                    </p:anim>
                                  </p:childTnLst>
                                </p:cTn>
                              </p:par>
                            </p:childTnLst>
                          </p:cTn>
                        </p:par>
                        <p:par>
                          <p:cTn id="69" fill="hold">
                            <p:stCondLst>
                              <p:cond delay="6000"/>
                            </p:stCondLst>
                            <p:childTnLst>
                              <p:par>
                                <p:cTn id="70" presetID="2" presetClass="entr" presetSubtype="1" fill="hold" grpId="0" nodeType="afterEffect">
                                  <p:stCondLst>
                                    <p:cond delay="0"/>
                                  </p:stCondLst>
                                  <p:childTnLst>
                                    <p:set>
                                      <p:cBhvr>
                                        <p:cTn id="71" dur="1" fill="hold">
                                          <p:stCondLst>
                                            <p:cond delay="0"/>
                                          </p:stCondLst>
                                        </p:cTn>
                                        <p:tgtEl>
                                          <p:spTgt spid="78"/>
                                        </p:tgtEl>
                                        <p:attrNameLst>
                                          <p:attrName>style.visibility</p:attrName>
                                        </p:attrNameLst>
                                      </p:cBhvr>
                                      <p:to>
                                        <p:strVal val="visible"/>
                                      </p:to>
                                    </p:set>
                                    <p:anim calcmode="lin" valueType="num">
                                      <p:cBhvr>
                                        <p:cTn id="72" dur="500" fill="hold"/>
                                        <p:tgtEl>
                                          <p:spTgt spid="78"/>
                                        </p:tgtEl>
                                        <p:attrNameLst>
                                          <p:attrName>ppt_x</p:attrName>
                                        </p:attrNameLst>
                                      </p:cBhvr>
                                      <p:tavLst>
                                        <p:tav tm="0">
                                          <p:val>
                                            <p:strVal val="#ppt_x"/>
                                          </p:val>
                                        </p:tav>
                                        <p:tav tm="100000">
                                          <p:val>
                                            <p:strVal val="#ppt_x"/>
                                          </p:val>
                                        </p:tav>
                                      </p:tavLst>
                                    </p:anim>
                                    <p:anim calcmode="lin" valueType="num">
                                      <p:cBhvr>
                                        <p:cTn id="73" dur="500" fill="hold"/>
                                        <p:tgtEl>
                                          <p:spTgt spid="78"/>
                                        </p:tgtEl>
                                        <p:attrNameLst>
                                          <p:attrName>ppt_y</p:attrName>
                                        </p:attrNameLst>
                                      </p:cBhvr>
                                      <p:tavLst>
                                        <p:tav tm="0">
                                          <p:val>
                                            <p:strVal val="0-#ppt_h/2"/>
                                          </p:val>
                                        </p:tav>
                                        <p:tav tm="100000">
                                          <p:val>
                                            <p:strVal val="#ppt_y"/>
                                          </p:val>
                                        </p:tav>
                                      </p:tavLst>
                                    </p:anim>
                                  </p:childTnLst>
                                </p:cTn>
                              </p:par>
                            </p:childTnLst>
                          </p:cTn>
                        </p:par>
                        <p:par>
                          <p:cTn id="74" fill="hold">
                            <p:stCondLst>
                              <p:cond delay="6500"/>
                            </p:stCondLst>
                            <p:childTnLst>
                              <p:par>
                                <p:cTn id="75" presetID="2" presetClass="entr" presetSubtype="1" fill="hold" grpId="0" nodeType="afterEffect">
                                  <p:stCondLst>
                                    <p:cond delay="0"/>
                                  </p:stCondLst>
                                  <p:childTnLst>
                                    <p:set>
                                      <p:cBhvr>
                                        <p:cTn id="76" dur="1" fill="hold">
                                          <p:stCondLst>
                                            <p:cond delay="0"/>
                                          </p:stCondLst>
                                        </p:cTn>
                                        <p:tgtEl>
                                          <p:spTgt spid="72"/>
                                        </p:tgtEl>
                                        <p:attrNameLst>
                                          <p:attrName>style.visibility</p:attrName>
                                        </p:attrNameLst>
                                      </p:cBhvr>
                                      <p:to>
                                        <p:strVal val="visible"/>
                                      </p:to>
                                    </p:set>
                                    <p:anim calcmode="lin" valueType="num">
                                      <p:cBhvr>
                                        <p:cTn id="77" dur="500" fill="hold"/>
                                        <p:tgtEl>
                                          <p:spTgt spid="72"/>
                                        </p:tgtEl>
                                        <p:attrNameLst>
                                          <p:attrName>ppt_x</p:attrName>
                                        </p:attrNameLst>
                                      </p:cBhvr>
                                      <p:tavLst>
                                        <p:tav tm="0">
                                          <p:val>
                                            <p:strVal val="#ppt_x"/>
                                          </p:val>
                                        </p:tav>
                                        <p:tav tm="100000">
                                          <p:val>
                                            <p:strVal val="#ppt_x"/>
                                          </p:val>
                                        </p:tav>
                                      </p:tavLst>
                                    </p:anim>
                                    <p:anim calcmode="lin" valueType="num">
                                      <p:cBhvr>
                                        <p:cTn id="78" dur="500" fill="hold"/>
                                        <p:tgtEl>
                                          <p:spTgt spid="72"/>
                                        </p:tgtEl>
                                        <p:attrNameLst>
                                          <p:attrName>ppt_y</p:attrName>
                                        </p:attrNameLst>
                                      </p:cBhvr>
                                      <p:tavLst>
                                        <p:tav tm="0">
                                          <p:val>
                                            <p:strVal val="0-#ppt_h/2"/>
                                          </p:val>
                                        </p:tav>
                                        <p:tav tm="100000">
                                          <p:val>
                                            <p:strVal val="#ppt_y"/>
                                          </p:val>
                                        </p:tav>
                                      </p:tavLst>
                                    </p:anim>
                                  </p:childTnLst>
                                </p:cTn>
                              </p:par>
                            </p:childTnLst>
                          </p:cTn>
                        </p:par>
                        <p:par>
                          <p:cTn id="79" fill="hold">
                            <p:stCondLst>
                              <p:cond delay="7000"/>
                            </p:stCondLst>
                            <p:childTnLst>
                              <p:par>
                                <p:cTn id="80" presetID="2" presetClass="entr" presetSubtype="1" fill="hold" grpId="0" nodeType="afterEffect">
                                  <p:stCondLst>
                                    <p:cond delay="0"/>
                                  </p:stCondLst>
                                  <p:childTnLst>
                                    <p:set>
                                      <p:cBhvr>
                                        <p:cTn id="81" dur="1" fill="hold">
                                          <p:stCondLst>
                                            <p:cond delay="0"/>
                                          </p:stCondLst>
                                        </p:cTn>
                                        <p:tgtEl>
                                          <p:spTgt spid="79"/>
                                        </p:tgtEl>
                                        <p:attrNameLst>
                                          <p:attrName>style.visibility</p:attrName>
                                        </p:attrNameLst>
                                      </p:cBhvr>
                                      <p:to>
                                        <p:strVal val="visible"/>
                                      </p:to>
                                    </p:set>
                                    <p:anim calcmode="lin" valueType="num">
                                      <p:cBhvr>
                                        <p:cTn id="82" dur="500" fill="hold"/>
                                        <p:tgtEl>
                                          <p:spTgt spid="79"/>
                                        </p:tgtEl>
                                        <p:attrNameLst>
                                          <p:attrName>ppt_x</p:attrName>
                                        </p:attrNameLst>
                                      </p:cBhvr>
                                      <p:tavLst>
                                        <p:tav tm="0">
                                          <p:val>
                                            <p:strVal val="#ppt_x"/>
                                          </p:val>
                                        </p:tav>
                                        <p:tav tm="100000">
                                          <p:val>
                                            <p:strVal val="#ppt_x"/>
                                          </p:val>
                                        </p:tav>
                                      </p:tavLst>
                                    </p:anim>
                                    <p:anim calcmode="lin" valueType="num">
                                      <p:cBhvr>
                                        <p:cTn id="83" dur="500" fill="hold"/>
                                        <p:tgtEl>
                                          <p:spTgt spid="79"/>
                                        </p:tgtEl>
                                        <p:attrNameLst>
                                          <p:attrName>ppt_y</p:attrName>
                                        </p:attrNameLst>
                                      </p:cBhvr>
                                      <p:tavLst>
                                        <p:tav tm="0">
                                          <p:val>
                                            <p:strVal val="0-#ppt_h/2"/>
                                          </p:val>
                                        </p:tav>
                                        <p:tav tm="100000">
                                          <p:val>
                                            <p:strVal val="#ppt_y"/>
                                          </p:val>
                                        </p:tav>
                                      </p:tavLst>
                                    </p:anim>
                                  </p:childTnLst>
                                </p:cTn>
                              </p:par>
                            </p:childTnLst>
                          </p:cTn>
                        </p:par>
                        <p:par>
                          <p:cTn id="84" fill="hold">
                            <p:stCondLst>
                              <p:cond delay="7500"/>
                            </p:stCondLst>
                            <p:childTnLst>
                              <p:par>
                                <p:cTn id="85" presetID="2" presetClass="entr" presetSubtype="1" fill="hold" grpId="0" nodeType="afterEffect">
                                  <p:stCondLst>
                                    <p:cond delay="0"/>
                                  </p:stCondLst>
                                  <p:childTnLst>
                                    <p:set>
                                      <p:cBhvr>
                                        <p:cTn id="86" dur="1" fill="hold">
                                          <p:stCondLst>
                                            <p:cond delay="0"/>
                                          </p:stCondLst>
                                        </p:cTn>
                                        <p:tgtEl>
                                          <p:spTgt spid="73"/>
                                        </p:tgtEl>
                                        <p:attrNameLst>
                                          <p:attrName>style.visibility</p:attrName>
                                        </p:attrNameLst>
                                      </p:cBhvr>
                                      <p:to>
                                        <p:strVal val="visible"/>
                                      </p:to>
                                    </p:set>
                                    <p:anim calcmode="lin" valueType="num">
                                      <p:cBhvr>
                                        <p:cTn id="87" dur="500" fill="hold"/>
                                        <p:tgtEl>
                                          <p:spTgt spid="73"/>
                                        </p:tgtEl>
                                        <p:attrNameLst>
                                          <p:attrName>ppt_x</p:attrName>
                                        </p:attrNameLst>
                                      </p:cBhvr>
                                      <p:tavLst>
                                        <p:tav tm="0">
                                          <p:val>
                                            <p:strVal val="#ppt_x"/>
                                          </p:val>
                                        </p:tav>
                                        <p:tav tm="100000">
                                          <p:val>
                                            <p:strVal val="#ppt_x"/>
                                          </p:val>
                                        </p:tav>
                                      </p:tavLst>
                                    </p:anim>
                                    <p:anim calcmode="lin" valueType="num">
                                      <p:cBhvr>
                                        <p:cTn id="88" dur="500" fill="hold"/>
                                        <p:tgtEl>
                                          <p:spTgt spid="73"/>
                                        </p:tgtEl>
                                        <p:attrNameLst>
                                          <p:attrName>ppt_y</p:attrName>
                                        </p:attrNameLst>
                                      </p:cBhvr>
                                      <p:tavLst>
                                        <p:tav tm="0">
                                          <p:val>
                                            <p:strVal val="0-#ppt_h/2"/>
                                          </p:val>
                                        </p:tav>
                                        <p:tav tm="100000">
                                          <p:val>
                                            <p:strVal val="#ppt_y"/>
                                          </p:val>
                                        </p:tav>
                                      </p:tavLst>
                                    </p:anim>
                                  </p:childTnLst>
                                </p:cTn>
                              </p:par>
                            </p:childTnLst>
                          </p:cTn>
                        </p:par>
                        <p:par>
                          <p:cTn id="89" fill="hold">
                            <p:stCondLst>
                              <p:cond delay="8000"/>
                            </p:stCondLst>
                            <p:childTnLst>
                              <p:par>
                                <p:cTn id="90" presetID="2" presetClass="entr" presetSubtype="1" fill="hold" grpId="0" nodeType="afterEffect">
                                  <p:stCondLst>
                                    <p:cond delay="0"/>
                                  </p:stCondLst>
                                  <p:childTnLst>
                                    <p:set>
                                      <p:cBhvr>
                                        <p:cTn id="91" dur="1" fill="hold">
                                          <p:stCondLst>
                                            <p:cond delay="0"/>
                                          </p:stCondLst>
                                        </p:cTn>
                                        <p:tgtEl>
                                          <p:spTgt spid="80"/>
                                        </p:tgtEl>
                                        <p:attrNameLst>
                                          <p:attrName>style.visibility</p:attrName>
                                        </p:attrNameLst>
                                      </p:cBhvr>
                                      <p:to>
                                        <p:strVal val="visible"/>
                                      </p:to>
                                    </p:set>
                                    <p:anim calcmode="lin" valueType="num">
                                      <p:cBhvr>
                                        <p:cTn id="92" dur="500" fill="hold"/>
                                        <p:tgtEl>
                                          <p:spTgt spid="80"/>
                                        </p:tgtEl>
                                        <p:attrNameLst>
                                          <p:attrName>ppt_x</p:attrName>
                                        </p:attrNameLst>
                                      </p:cBhvr>
                                      <p:tavLst>
                                        <p:tav tm="0">
                                          <p:val>
                                            <p:strVal val="#ppt_x"/>
                                          </p:val>
                                        </p:tav>
                                        <p:tav tm="100000">
                                          <p:val>
                                            <p:strVal val="#ppt_x"/>
                                          </p:val>
                                        </p:tav>
                                      </p:tavLst>
                                    </p:anim>
                                    <p:anim calcmode="lin" valueType="num">
                                      <p:cBhvr>
                                        <p:cTn id="93" dur="500" fill="hold"/>
                                        <p:tgtEl>
                                          <p:spTgt spid="80"/>
                                        </p:tgtEl>
                                        <p:attrNameLst>
                                          <p:attrName>ppt_y</p:attrName>
                                        </p:attrNameLst>
                                      </p:cBhvr>
                                      <p:tavLst>
                                        <p:tav tm="0">
                                          <p:val>
                                            <p:strVal val="0-#ppt_h/2"/>
                                          </p:val>
                                        </p:tav>
                                        <p:tav tm="100000">
                                          <p:val>
                                            <p:strVal val="#ppt_y"/>
                                          </p:val>
                                        </p:tav>
                                      </p:tavLst>
                                    </p:anim>
                                  </p:childTnLst>
                                </p:cTn>
                              </p:par>
                            </p:childTnLst>
                          </p:cTn>
                        </p:par>
                        <p:par>
                          <p:cTn id="94" fill="hold">
                            <p:stCondLst>
                              <p:cond delay="8500"/>
                            </p:stCondLst>
                            <p:childTnLst>
                              <p:par>
                                <p:cTn id="95" presetID="2" presetClass="entr" presetSubtype="1" fill="hold" grpId="0" nodeType="afterEffect">
                                  <p:stCondLst>
                                    <p:cond delay="0"/>
                                  </p:stCondLst>
                                  <p:childTnLst>
                                    <p:set>
                                      <p:cBhvr>
                                        <p:cTn id="96" dur="1" fill="hold">
                                          <p:stCondLst>
                                            <p:cond delay="0"/>
                                          </p:stCondLst>
                                        </p:cTn>
                                        <p:tgtEl>
                                          <p:spTgt spid="74"/>
                                        </p:tgtEl>
                                        <p:attrNameLst>
                                          <p:attrName>style.visibility</p:attrName>
                                        </p:attrNameLst>
                                      </p:cBhvr>
                                      <p:to>
                                        <p:strVal val="visible"/>
                                      </p:to>
                                    </p:set>
                                    <p:anim calcmode="lin" valueType="num">
                                      <p:cBhvr>
                                        <p:cTn id="97" dur="500" fill="hold"/>
                                        <p:tgtEl>
                                          <p:spTgt spid="74"/>
                                        </p:tgtEl>
                                        <p:attrNameLst>
                                          <p:attrName>ppt_x</p:attrName>
                                        </p:attrNameLst>
                                      </p:cBhvr>
                                      <p:tavLst>
                                        <p:tav tm="0">
                                          <p:val>
                                            <p:strVal val="#ppt_x"/>
                                          </p:val>
                                        </p:tav>
                                        <p:tav tm="100000">
                                          <p:val>
                                            <p:strVal val="#ppt_x"/>
                                          </p:val>
                                        </p:tav>
                                      </p:tavLst>
                                    </p:anim>
                                    <p:anim calcmode="lin" valueType="num">
                                      <p:cBhvr>
                                        <p:cTn id="98" dur="500" fill="hold"/>
                                        <p:tgtEl>
                                          <p:spTgt spid="74"/>
                                        </p:tgtEl>
                                        <p:attrNameLst>
                                          <p:attrName>ppt_y</p:attrName>
                                        </p:attrNameLst>
                                      </p:cBhvr>
                                      <p:tavLst>
                                        <p:tav tm="0">
                                          <p:val>
                                            <p:strVal val="0-#ppt_h/2"/>
                                          </p:val>
                                        </p:tav>
                                        <p:tav tm="100000">
                                          <p:val>
                                            <p:strVal val="#ppt_y"/>
                                          </p:val>
                                        </p:tav>
                                      </p:tavLst>
                                    </p:anim>
                                  </p:childTnLst>
                                </p:cTn>
                              </p:par>
                            </p:childTnLst>
                          </p:cTn>
                        </p:par>
                        <p:par>
                          <p:cTn id="99" fill="hold">
                            <p:stCondLst>
                              <p:cond delay="9000"/>
                            </p:stCondLst>
                            <p:childTnLst>
                              <p:par>
                                <p:cTn id="100" presetID="2" presetClass="entr" presetSubtype="1" fill="hold" grpId="0" nodeType="afterEffect">
                                  <p:stCondLst>
                                    <p:cond delay="0"/>
                                  </p:stCondLst>
                                  <p:childTnLst>
                                    <p:set>
                                      <p:cBhvr>
                                        <p:cTn id="101" dur="1" fill="hold">
                                          <p:stCondLst>
                                            <p:cond delay="0"/>
                                          </p:stCondLst>
                                        </p:cTn>
                                        <p:tgtEl>
                                          <p:spTgt spid="81"/>
                                        </p:tgtEl>
                                        <p:attrNameLst>
                                          <p:attrName>style.visibility</p:attrName>
                                        </p:attrNameLst>
                                      </p:cBhvr>
                                      <p:to>
                                        <p:strVal val="visible"/>
                                      </p:to>
                                    </p:set>
                                    <p:anim calcmode="lin" valueType="num">
                                      <p:cBhvr>
                                        <p:cTn id="102" dur="500" fill="hold"/>
                                        <p:tgtEl>
                                          <p:spTgt spid="81"/>
                                        </p:tgtEl>
                                        <p:attrNameLst>
                                          <p:attrName>ppt_x</p:attrName>
                                        </p:attrNameLst>
                                      </p:cBhvr>
                                      <p:tavLst>
                                        <p:tav tm="0">
                                          <p:val>
                                            <p:strVal val="#ppt_x"/>
                                          </p:val>
                                        </p:tav>
                                        <p:tav tm="100000">
                                          <p:val>
                                            <p:strVal val="#ppt_x"/>
                                          </p:val>
                                        </p:tav>
                                      </p:tavLst>
                                    </p:anim>
                                    <p:anim calcmode="lin" valueType="num">
                                      <p:cBhvr>
                                        <p:cTn id="103" dur="500" fill="hold"/>
                                        <p:tgtEl>
                                          <p:spTgt spid="81"/>
                                        </p:tgtEl>
                                        <p:attrNameLst>
                                          <p:attrName>ppt_y</p:attrName>
                                        </p:attrNameLst>
                                      </p:cBhvr>
                                      <p:tavLst>
                                        <p:tav tm="0">
                                          <p:val>
                                            <p:strVal val="0-#ppt_h/2"/>
                                          </p:val>
                                        </p:tav>
                                        <p:tav tm="100000">
                                          <p:val>
                                            <p:strVal val="#ppt_y"/>
                                          </p:val>
                                        </p:tav>
                                      </p:tavLst>
                                    </p:anim>
                                  </p:childTnLst>
                                </p:cTn>
                              </p:par>
                            </p:childTnLst>
                          </p:cTn>
                        </p:par>
                        <p:par>
                          <p:cTn id="104" fill="hold">
                            <p:stCondLst>
                              <p:cond delay="9500"/>
                            </p:stCondLst>
                            <p:childTnLst>
                              <p:par>
                                <p:cTn id="105" presetID="2" presetClass="entr" presetSubtype="1" fill="hold" grpId="0" nodeType="afterEffect">
                                  <p:stCondLst>
                                    <p:cond delay="0"/>
                                  </p:stCondLst>
                                  <p:childTnLst>
                                    <p:set>
                                      <p:cBhvr>
                                        <p:cTn id="106" dur="1" fill="hold">
                                          <p:stCondLst>
                                            <p:cond delay="0"/>
                                          </p:stCondLst>
                                        </p:cTn>
                                        <p:tgtEl>
                                          <p:spTgt spid="75"/>
                                        </p:tgtEl>
                                        <p:attrNameLst>
                                          <p:attrName>style.visibility</p:attrName>
                                        </p:attrNameLst>
                                      </p:cBhvr>
                                      <p:to>
                                        <p:strVal val="visible"/>
                                      </p:to>
                                    </p:set>
                                    <p:anim calcmode="lin" valueType="num">
                                      <p:cBhvr>
                                        <p:cTn id="107" dur="500" fill="hold"/>
                                        <p:tgtEl>
                                          <p:spTgt spid="75"/>
                                        </p:tgtEl>
                                        <p:attrNameLst>
                                          <p:attrName>ppt_x</p:attrName>
                                        </p:attrNameLst>
                                      </p:cBhvr>
                                      <p:tavLst>
                                        <p:tav tm="0">
                                          <p:val>
                                            <p:strVal val="#ppt_x"/>
                                          </p:val>
                                        </p:tav>
                                        <p:tav tm="100000">
                                          <p:val>
                                            <p:strVal val="#ppt_x"/>
                                          </p:val>
                                        </p:tav>
                                      </p:tavLst>
                                    </p:anim>
                                    <p:anim calcmode="lin" valueType="num">
                                      <p:cBhvr>
                                        <p:cTn id="108" dur="500" fill="hold"/>
                                        <p:tgtEl>
                                          <p:spTgt spid="75"/>
                                        </p:tgtEl>
                                        <p:attrNameLst>
                                          <p:attrName>ppt_y</p:attrName>
                                        </p:attrNameLst>
                                      </p:cBhvr>
                                      <p:tavLst>
                                        <p:tav tm="0">
                                          <p:val>
                                            <p:strVal val="0-#ppt_h/2"/>
                                          </p:val>
                                        </p:tav>
                                        <p:tav tm="100000">
                                          <p:val>
                                            <p:strVal val="#ppt_y"/>
                                          </p:val>
                                        </p:tav>
                                      </p:tavLst>
                                    </p:anim>
                                  </p:childTnLst>
                                </p:cTn>
                              </p:par>
                            </p:childTnLst>
                          </p:cTn>
                        </p:par>
                        <p:par>
                          <p:cTn id="109" fill="hold">
                            <p:stCondLst>
                              <p:cond delay="10000"/>
                            </p:stCondLst>
                            <p:childTnLst>
                              <p:par>
                                <p:cTn id="110" presetID="2" presetClass="entr" presetSubtype="1" fill="hold" grpId="0" nodeType="afterEffect">
                                  <p:stCondLst>
                                    <p:cond delay="0"/>
                                  </p:stCondLst>
                                  <p:childTnLst>
                                    <p:set>
                                      <p:cBhvr>
                                        <p:cTn id="111" dur="1" fill="hold">
                                          <p:stCondLst>
                                            <p:cond delay="0"/>
                                          </p:stCondLst>
                                        </p:cTn>
                                        <p:tgtEl>
                                          <p:spTgt spid="82"/>
                                        </p:tgtEl>
                                        <p:attrNameLst>
                                          <p:attrName>style.visibility</p:attrName>
                                        </p:attrNameLst>
                                      </p:cBhvr>
                                      <p:to>
                                        <p:strVal val="visible"/>
                                      </p:to>
                                    </p:set>
                                    <p:anim calcmode="lin" valueType="num">
                                      <p:cBhvr>
                                        <p:cTn id="112" dur="500" fill="hold"/>
                                        <p:tgtEl>
                                          <p:spTgt spid="82"/>
                                        </p:tgtEl>
                                        <p:attrNameLst>
                                          <p:attrName>ppt_x</p:attrName>
                                        </p:attrNameLst>
                                      </p:cBhvr>
                                      <p:tavLst>
                                        <p:tav tm="0">
                                          <p:val>
                                            <p:strVal val="#ppt_x"/>
                                          </p:val>
                                        </p:tav>
                                        <p:tav tm="100000">
                                          <p:val>
                                            <p:strVal val="#ppt_x"/>
                                          </p:val>
                                        </p:tav>
                                      </p:tavLst>
                                    </p:anim>
                                    <p:anim calcmode="lin" valueType="num">
                                      <p:cBhvr>
                                        <p:cTn id="113" dur="500" fill="hold"/>
                                        <p:tgtEl>
                                          <p:spTgt spid="82"/>
                                        </p:tgtEl>
                                        <p:attrNameLst>
                                          <p:attrName>ppt_y</p:attrName>
                                        </p:attrNameLst>
                                      </p:cBhvr>
                                      <p:tavLst>
                                        <p:tav tm="0">
                                          <p:val>
                                            <p:strVal val="0-#ppt_h/2"/>
                                          </p:val>
                                        </p:tav>
                                        <p:tav tm="100000">
                                          <p:val>
                                            <p:strVal val="#ppt_y"/>
                                          </p:val>
                                        </p:tav>
                                      </p:tavLst>
                                    </p:anim>
                                  </p:childTnLst>
                                </p:cTn>
                              </p:par>
                            </p:childTnLst>
                          </p:cTn>
                        </p:par>
                        <p:par>
                          <p:cTn id="114" fill="hold">
                            <p:stCondLst>
                              <p:cond delay="10500"/>
                            </p:stCondLst>
                            <p:childTnLst>
                              <p:par>
                                <p:cTn id="115" presetID="2" presetClass="entr" presetSubtype="1" fill="hold" grpId="0" nodeType="afterEffect">
                                  <p:stCondLst>
                                    <p:cond delay="0"/>
                                  </p:stCondLst>
                                  <p:childTnLst>
                                    <p:set>
                                      <p:cBhvr>
                                        <p:cTn id="116" dur="1" fill="hold">
                                          <p:stCondLst>
                                            <p:cond delay="0"/>
                                          </p:stCondLst>
                                        </p:cTn>
                                        <p:tgtEl>
                                          <p:spTgt spid="76"/>
                                        </p:tgtEl>
                                        <p:attrNameLst>
                                          <p:attrName>style.visibility</p:attrName>
                                        </p:attrNameLst>
                                      </p:cBhvr>
                                      <p:to>
                                        <p:strVal val="visible"/>
                                      </p:to>
                                    </p:set>
                                    <p:anim calcmode="lin" valueType="num">
                                      <p:cBhvr>
                                        <p:cTn id="117" dur="500" fill="hold"/>
                                        <p:tgtEl>
                                          <p:spTgt spid="76"/>
                                        </p:tgtEl>
                                        <p:attrNameLst>
                                          <p:attrName>ppt_x</p:attrName>
                                        </p:attrNameLst>
                                      </p:cBhvr>
                                      <p:tavLst>
                                        <p:tav tm="0">
                                          <p:val>
                                            <p:strVal val="#ppt_x"/>
                                          </p:val>
                                        </p:tav>
                                        <p:tav tm="100000">
                                          <p:val>
                                            <p:strVal val="#ppt_x"/>
                                          </p:val>
                                        </p:tav>
                                      </p:tavLst>
                                    </p:anim>
                                    <p:anim calcmode="lin" valueType="num">
                                      <p:cBhvr>
                                        <p:cTn id="118" dur="500" fill="hold"/>
                                        <p:tgtEl>
                                          <p:spTgt spid="76"/>
                                        </p:tgtEl>
                                        <p:attrNameLst>
                                          <p:attrName>ppt_y</p:attrName>
                                        </p:attrNameLst>
                                      </p:cBhvr>
                                      <p:tavLst>
                                        <p:tav tm="0">
                                          <p:val>
                                            <p:strVal val="0-#ppt_h/2"/>
                                          </p:val>
                                        </p:tav>
                                        <p:tav tm="100000">
                                          <p:val>
                                            <p:strVal val="#ppt_y"/>
                                          </p:val>
                                        </p:tav>
                                      </p:tavLst>
                                    </p:anim>
                                  </p:childTnLst>
                                </p:cTn>
                              </p:par>
                            </p:childTnLst>
                          </p:cTn>
                        </p:par>
                        <p:par>
                          <p:cTn id="119" fill="hold">
                            <p:stCondLst>
                              <p:cond delay="11000"/>
                            </p:stCondLst>
                            <p:childTnLst>
                              <p:par>
                                <p:cTn id="120" presetID="2" presetClass="entr" presetSubtype="1" fill="hold" grpId="0" nodeType="afterEffect">
                                  <p:stCondLst>
                                    <p:cond delay="0"/>
                                  </p:stCondLst>
                                  <p:childTnLst>
                                    <p:set>
                                      <p:cBhvr>
                                        <p:cTn id="121" dur="1" fill="hold">
                                          <p:stCondLst>
                                            <p:cond delay="0"/>
                                          </p:stCondLst>
                                        </p:cTn>
                                        <p:tgtEl>
                                          <p:spTgt spid="83"/>
                                        </p:tgtEl>
                                        <p:attrNameLst>
                                          <p:attrName>style.visibility</p:attrName>
                                        </p:attrNameLst>
                                      </p:cBhvr>
                                      <p:to>
                                        <p:strVal val="visible"/>
                                      </p:to>
                                    </p:set>
                                    <p:anim calcmode="lin" valueType="num">
                                      <p:cBhvr>
                                        <p:cTn id="122" dur="500" fill="hold"/>
                                        <p:tgtEl>
                                          <p:spTgt spid="83"/>
                                        </p:tgtEl>
                                        <p:attrNameLst>
                                          <p:attrName>ppt_x</p:attrName>
                                        </p:attrNameLst>
                                      </p:cBhvr>
                                      <p:tavLst>
                                        <p:tav tm="0">
                                          <p:val>
                                            <p:strVal val="#ppt_x"/>
                                          </p:val>
                                        </p:tav>
                                        <p:tav tm="100000">
                                          <p:val>
                                            <p:strVal val="#ppt_x"/>
                                          </p:val>
                                        </p:tav>
                                      </p:tavLst>
                                    </p:anim>
                                    <p:anim calcmode="lin" valueType="num">
                                      <p:cBhvr>
                                        <p:cTn id="123" dur="500" fill="hold"/>
                                        <p:tgtEl>
                                          <p:spTgt spid="83"/>
                                        </p:tgtEl>
                                        <p:attrNameLst>
                                          <p:attrName>ppt_y</p:attrName>
                                        </p:attrNameLst>
                                      </p:cBhvr>
                                      <p:tavLst>
                                        <p:tav tm="0">
                                          <p:val>
                                            <p:strVal val="0-#ppt_h/2"/>
                                          </p:val>
                                        </p:tav>
                                        <p:tav tm="100000">
                                          <p:val>
                                            <p:strVal val="#ppt_y"/>
                                          </p:val>
                                        </p:tav>
                                      </p:tavLst>
                                    </p:anim>
                                  </p:childTnLst>
                                </p:cTn>
                              </p:par>
                            </p:childTnLst>
                          </p:cTn>
                        </p:par>
                        <p:par>
                          <p:cTn id="124" fill="hold">
                            <p:stCondLst>
                              <p:cond delay="11500"/>
                            </p:stCondLst>
                            <p:childTnLst>
                              <p:par>
                                <p:cTn id="125" presetID="2" presetClass="entr" presetSubtype="1" fill="hold" grpId="0" nodeType="afterEffect">
                                  <p:stCondLst>
                                    <p:cond delay="0"/>
                                  </p:stCondLst>
                                  <p:childTnLst>
                                    <p:set>
                                      <p:cBhvr>
                                        <p:cTn id="126" dur="1" fill="hold">
                                          <p:stCondLst>
                                            <p:cond delay="0"/>
                                          </p:stCondLst>
                                        </p:cTn>
                                        <p:tgtEl>
                                          <p:spTgt spid="77"/>
                                        </p:tgtEl>
                                        <p:attrNameLst>
                                          <p:attrName>style.visibility</p:attrName>
                                        </p:attrNameLst>
                                      </p:cBhvr>
                                      <p:to>
                                        <p:strVal val="visible"/>
                                      </p:to>
                                    </p:set>
                                    <p:anim calcmode="lin" valueType="num">
                                      <p:cBhvr>
                                        <p:cTn id="127" dur="500" fill="hold"/>
                                        <p:tgtEl>
                                          <p:spTgt spid="77"/>
                                        </p:tgtEl>
                                        <p:attrNameLst>
                                          <p:attrName>ppt_x</p:attrName>
                                        </p:attrNameLst>
                                      </p:cBhvr>
                                      <p:tavLst>
                                        <p:tav tm="0">
                                          <p:val>
                                            <p:strVal val="#ppt_x"/>
                                          </p:val>
                                        </p:tav>
                                        <p:tav tm="100000">
                                          <p:val>
                                            <p:strVal val="#ppt_x"/>
                                          </p:val>
                                        </p:tav>
                                      </p:tavLst>
                                    </p:anim>
                                    <p:anim calcmode="lin" valueType="num">
                                      <p:cBhvr>
                                        <p:cTn id="128" dur="500" fill="hold"/>
                                        <p:tgtEl>
                                          <p:spTgt spid="77"/>
                                        </p:tgtEl>
                                        <p:attrNameLst>
                                          <p:attrName>ppt_y</p:attrName>
                                        </p:attrNameLst>
                                      </p:cBhvr>
                                      <p:tavLst>
                                        <p:tav tm="0">
                                          <p:val>
                                            <p:strVal val="0-#ppt_h/2"/>
                                          </p:val>
                                        </p:tav>
                                        <p:tav tm="100000">
                                          <p:val>
                                            <p:strVal val="#ppt_y"/>
                                          </p:val>
                                        </p:tav>
                                      </p:tavLst>
                                    </p:anim>
                                  </p:childTnLst>
                                </p:cTn>
                              </p:par>
                            </p:childTnLst>
                          </p:cTn>
                        </p:par>
                        <p:par>
                          <p:cTn id="129" fill="hold">
                            <p:stCondLst>
                              <p:cond delay="12000"/>
                            </p:stCondLst>
                            <p:childTnLst>
                              <p:par>
                                <p:cTn id="130" presetID="2" presetClass="entr" presetSubtype="1" fill="hold" grpId="0" nodeType="afterEffect">
                                  <p:stCondLst>
                                    <p:cond delay="0"/>
                                  </p:stCondLst>
                                  <p:childTnLst>
                                    <p:set>
                                      <p:cBhvr>
                                        <p:cTn id="131" dur="1" fill="hold">
                                          <p:stCondLst>
                                            <p:cond delay="0"/>
                                          </p:stCondLst>
                                        </p:cTn>
                                        <p:tgtEl>
                                          <p:spTgt spid="84"/>
                                        </p:tgtEl>
                                        <p:attrNameLst>
                                          <p:attrName>style.visibility</p:attrName>
                                        </p:attrNameLst>
                                      </p:cBhvr>
                                      <p:to>
                                        <p:strVal val="visible"/>
                                      </p:to>
                                    </p:set>
                                    <p:anim calcmode="lin" valueType="num">
                                      <p:cBhvr>
                                        <p:cTn id="132" dur="500" fill="hold"/>
                                        <p:tgtEl>
                                          <p:spTgt spid="84"/>
                                        </p:tgtEl>
                                        <p:attrNameLst>
                                          <p:attrName>ppt_x</p:attrName>
                                        </p:attrNameLst>
                                      </p:cBhvr>
                                      <p:tavLst>
                                        <p:tav tm="0">
                                          <p:val>
                                            <p:strVal val="#ppt_x"/>
                                          </p:val>
                                        </p:tav>
                                        <p:tav tm="100000">
                                          <p:val>
                                            <p:strVal val="#ppt_x"/>
                                          </p:val>
                                        </p:tav>
                                      </p:tavLst>
                                    </p:anim>
                                    <p:anim calcmode="lin" valueType="num">
                                      <p:cBhvr>
                                        <p:cTn id="133" dur="500" fill="hold"/>
                                        <p:tgtEl>
                                          <p:spTgt spid="8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64" grpId="0" bldLvl="0" animBg="1"/>
      <p:bldP spid="65" grpId="0" bldLvl="0" animBg="1"/>
      <p:bldP spid="66" grpId="0" bldLvl="0" animBg="1"/>
      <p:bldP spid="67" grpId="0" bldLvl="0" animBg="1"/>
      <p:bldP spid="68" grpId="0" bldLvl="0" animBg="1"/>
      <p:bldP spid="69" grpId="0" bldLvl="0" animBg="1"/>
      <p:bldP spid="70" grpId="0" bldLvl="0" animBg="1"/>
      <p:bldP spid="71" grpId="0" bldLvl="0" animBg="1"/>
      <p:bldP spid="72" grpId="0" bldLvl="0" animBg="1"/>
      <p:bldP spid="73" grpId="0" bldLvl="0" animBg="1"/>
      <p:bldP spid="74" grpId="0" bldLvl="0" animBg="1"/>
      <p:bldP spid="75" grpId="0" bldLvl="0" animBg="1"/>
      <p:bldP spid="76" grpId="0" bldLvl="0" animBg="1"/>
      <p:bldP spid="77" grpId="0" bldLvl="0" animBg="1"/>
      <p:bldP spid="78" grpId="0"/>
      <p:bldP spid="79" grpId="0"/>
      <p:bldP spid="80" grpId="0"/>
      <p:bldP spid="81" grpId="0"/>
      <p:bldP spid="82" grpId="0"/>
      <p:bldP spid="83" grpId="0"/>
      <p:bldP spid="8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文本框 3"/>
          <p:cNvSpPr/>
          <p:nvPr/>
        </p:nvSpPr>
        <p:spPr>
          <a:xfrm>
            <a:off x="6391275" y="3454400"/>
            <a:ext cx="2527300" cy="547688"/>
          </a:xfrm>
          <a:prstGeom prst="rect">
            <a:avLst/>
          </a:prstGeom>
          <a:noFill/>
          <a:ln w="9525">
            <a:noFill/>
            <a:miter/>
          </a:ln>
        </p:spPr>
        <p:txBody>
          <a:bodyPr wrap="square" anchor="ctr">
            <a:spAutoFit/>
          </a:bodyPr>
          <a:lstStyle/>
          <a:p>
            <a:pPr lvl="0" algn="dist" fontAlgn="base"/>
            <a:r>
              <a:rPr lang="en-US" altLang="x-none" sz="2800" b="1" i="1" strike="noStrike" noProof="1">
                <a:solidFill>
                  <a:srgbClr val="FF9900"/>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sym typeface="Arial" panose="020B0604020202020204" pitchFamily="34" charset="0"/>
              </a:rPr>
              <a:t>Take A Break</a:t>
            </a:r>
          </a:p>
        </p:txBody>
      </p:sp>
      <p:sp>
        <p:nvSpPr>
          <p:cNvPr id="3" name="文本框 6"/>
          <p:cNvSpPr/>
          <p:nvPr/>
        </p:nvSpPr>
        <p:spPr>
          <a:xfrm rot="2040000">
            <a:off x="2481263" y="1068388"/>
            <a:ext cx="2589212" cy="3065462"/>
          </a:xfrm>
          <a:prstGeom prst="rect">
            <a:avLst/>
          </a:prstGeom>
          <a:noFill/>
          <a:ln w="9525">
            <a:noFill/>
          </a:ln>
        </p:spPr>
        <p:txBody>
          <a:bodyPr wrap="square" anchor="t">
            <a:spAutoFit/>
          </a:bodyPr>
          <a:lstStyle/>
          <a:p>
            <a:pPr algn="ctr">
              <a:buClrTx/>
              <a:buFont typeface="Arial" panose="020B0604020202020204" pitchFamily="34" charset="0"/>
            </a:pPr>
            <a:r>
              <a:rPr lang="en-US" altLang="zh-CN" sz="4400" b="1" i="1" dirty="0">
                <a:solidFill>
                  <a:srgbClr val="002748"/>
                </a:solidFill>
                <a:latin typeface="Arial Unicode MS" panose="020B0604020202020204" charset="-122"/>
                <a:ea typeface="Arial Unicode MS" panose="020B0604020202020204" charset="-122"/>
                <a:sym typeface="Arial Unicode MS" panose="020B0604020202020204" charset="-122"/>
              </a:rPr>
              <a:t>Relax</a:t>
            </a:r>
          </a:p>
          <a:p>
            <a:pPr algn="ctr">
              <a:buClrTx/>
              <a:buFont typeface="Arial" panose="020B0604020202020204" pitchFamily="34" charset="0"/>
            </a:pPr>
            <a:r>
              <a:rPr lang="en-US" altLang="zh-CN" sz="4400" b="1" i="1" dirty="0">
                <a:solidFill>
                  <a:srgbClr val="002748"/>
                </a:solidFill>
                <a:latin typeface="Arial Unicode MS" panose="020B0604020202020204" charset="-122"/>
                <a:ea typeface="Arial Unicode MS" panose="020B0604020202020204" charset="-122"/>
                <a:sym typeface="Arial Unicode MS" panose="020B0604020202020204" charset="-122"/>
              </a:rPr>
              <a:t>&amp;</a:t>
            </a:r>
          </a:p>
          <a:p>
            <a:pPr algn="ctr">
              <a:buClrTx/>
              <a:buFont typeface="Arial" panose="020B0604020202020204" pitchFamily="34" charset="0"/>
            </a:pPr>
            <a:r>
              <a:rPr lang="en-US" altLang="zh-CN" sz="4400" b="1" i="1" dirty="0">
                <a:solidFill>
                  <a:srgbClr val="002748"/>
                </a:solidFill>
                <a:latin typeface="Arial Unicode MS" panose="020B0604020202020204" charset="-122"/>
                <a:ea typeface="Arial Unicode MS" panose="020B0604020202020204" charset="-122"/>
                <a:sym typeface="Arial Unicode MS" panose="020B0604020202020204" charset="-122"/>
              </a:rPr>
              <a:t>enjoy</a:t>
            </a:r>
          </a:p>
          <a:p>
            <a:pPr algn="ctr">
              <a:lnSpc>
                <a:spcPct val="250000"/>
              </a:lnSpc>
              <a:buClrTx/>
              <a:buFont typeface="Arial" panose="020B0604020202020204" pitchFamily="34" charset="0"/>
            </a:pPr>
            <a:r>
              <a:rPr lang="en-US" altLang="zh-CN" sz="2400" b="1" i="1" dirty="0">
                <a:solidFill>
                  <a:srgbClr val="002748"/>
                </a:solidFill>
                <a:latin typeface="Arial Unicode MS" panose="020B0604020202020204" charset="-122"/>
                <a:ea typeface="Arial Unicode MS" panose="020B0604020202020204" charset="-122"/>
                <a:sym typeface="Arial Unicode MS" panose="020B0604020202020204" charset="-122"/>
              </a:rPr>
              <a:t>your drink…</a:t>
            </a:r>
          </a:p>
        </p:txBody>
      </p:sp>
      <p:sp>
        <p:nvSpPr>
          <p:cNvPr id="4" name="文本框 7"/>
          <p:cNvSpPr/>
          <p:nvPr/>
        </p:nvSpPr>
        <p:spPr>
          <a:xfrm>
            <a:off x="4902200" y="4211638"/>
            <a:ext cx="4016375" cy="612775"/>
          </a:xfrm>
          <a:prstGeom prst="rect">
            <a:avLst/>
          </a:prstGeom>
          <a:noFill/>
          <a:ln w="9525">
            <a:noFill/>
            <a:miter/>
          </a:ln>
        </p:spPr>
        <p:txBody>
          <a:bodyPr wrap="square" anchor="t">
            <a:spAutoFit/>
          </a:bodyPr>
          <a:lstStyle/>
          <a:p>
            <a:pPr lvl="0" algn="dist" fontAlgn="base"/>
            <a:r>
              <a:rPr lang="en-US" altLang="x-none" sz="1600" b="1" strike="noStrike" noProof="1">
                <a:solidFill>
                  <a:srgbClr val="FF9900"/>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sym typeface="Arial Unicode MS" panose="020B0604020202020204" charset="-122"/>
              </a:rPr>
              <a:t>Next resentation </a:t>
            </a:r>
            <a:r>
              <a:rPr lang="en-US" altLang="x-none" sz="3200" b="1" strike="noStrike" noProof="1">
                <a:solidFill>
                  <a:srgbClr val="FF9900"/>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sym typeface="Arial Unicode MS" panose="020B0604020202020204" charset="-122"/>
              </a:rPr>
              <a:t>10:00</a:t>
            </a:r>
            <a:r>
              <a:rPr lang="en-US" altLang="x-none" sz="1600" b="1" strike="noStrike" noProof="1">
                <a:solidFill>
                  <a:srgbClr val="FF9900"/>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sym typeface="Arial Unicode MS" panose="020B0604020202020204" charset="-122"/>
              </a:rPr>
              <a:t> AM</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3"/>
                                        </p:tgtEl>
                                        <p:attrNameLst>
                                          <p:attrName>ppt_y</p:attrName>
                                        </p:attrNameLst>
                                      </p:cBhvr>
                                      <p:tavLst>
                                        <p:tav tm="0">
                                          <p:val>
                                            <p:strVal val="#ppt_y"/>
                                          </p:val>
                                        </p:tav>
                                        <p:tav tm="100000">
                                          <p:val>
                                            <p:strVal val="#ppt_y"/>
                                          </p:val>
                                        </p:tav>
                                      </p:tavLst>
                                    </p:anim>
                                    <p:anim calcmode="lin" valueType="num">
                                      <p:cBhvr>
                                        <p:cTn id="13"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3"/>
                                        </p:tgtEl>
                                      </p:cBhvr>
                                    </p:animEffect>
                                  </p:childTnLst>
                                </p:cTn>
                              </p:par>
                            </p:childTnLst>
                          </p:cTn>
                        </p:par>
                        <p:par>
                          <p:cTn id="16" fill="hold">
                            <p:stCondLst>
                              <p:cond delay="2049"/>
                            </p:stCondLst>
                            <p:childTnLst>
                              <p:par>
                                <p:cTn id="17" presetID="10" presetClass="entr" presetSubtype="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2748"/>
        </a:solidFill>
        <a:effectLst/>
      </p:bgPr>
    </p:bg>
    <p:spTree>
      <p:nvGrpSpPr>
        <p:cNvPr id="1" name=""/>
        <p:cNvGrpSpPr/>
        <p:nvPr/>
      </p:nvGrpSpPr>
      <p:grpSpPr>
        <a:xfrm>
          <a:off x="0" y="0"/>
          <a:ext cx="0" cy="0"/>
          <a:chOff x="0" y="0"/>
          <a:chExt cx="0" cy="0"/>
        </a:xfrm>
      </p:grpSpPr>
      <p:sp>
        <p:nvSpPr>
          <p:cNvPr id="24579" name="文本框 2"/>
          <p:cNvSpPr txBox="1"/>
          <p:nvPr/>
        </p:nvSpPr>
        <p:spPr>
          <a:xfrm>
            <a:off x="3109913" y="962025"/>
            <a:ext cx="2916237" cy="1984375"/>
          </a:xfrm>
          <a:prstGeom prst="rect">
            <a:avLst/>
          </a:prstGeom>
          <a:noFill/>
          <a:ln w="9525">
            <a:noFill/>
          </a:ln>
        </p:spPr>
        <p:txBody>
          <a:bodyPr wrap="square" anchor="t">
            <a:spAutoFit/>
          </a:bodyPr>
          <a:lstStyle/>
          <a:p>
            <a:pPr algn="dist"/>
            <a:r>
              <a:rPr lang="en-US" altLang="zh-CN" sz="6000" b="1">
                <a:solidFill>
                  <a:schemeClr val="bg1"/>
                </a:solidFill>
                <a:latin typeface="Arial Unicode MS" panose="020B0604020202020204" charset="-122"/>
                <a:ea typeface="Arial Unicode MS" panose="020B0604020202020204" charset="-122"/>
              </a:rPr>
              <a:t>PART</a:t>
            </a:r>
          </a:p>
          <a:p>
            <a:pPr algn="dist"/>
            <a:r>
              <a:rPr lang="en-US" altLang="zh-CN" sz="6000" b="1">
                <a:solidFill>
                  <a:srgbClr val="FF9900"/>
                </a:solidFill>
                <a:latin typeface="Arial Unicode MS" panose="020B0604020202020204" charset="-122"/>
                <a:ea typeface="Arial Unicode MS" panose="020B0604020202020204" charset="-122"/>
              </a:rPr>
              <a:t>THREE</a:t>
            </a:r>
          </a:p>
        </p:txBody>
      </p:sp>
      <p:sp>
        <p:nvSpPr>
          <p:cNvPr id="24581" name="文本框 4"/>
          <p:cNvSpPr txBox="1"/>
          <p:nvPr/>
        </p:nvSpPr>
        <p:spPr>
          <a:xfrm>
            <a:off x="965200" y="3495675"/>
            <a:ext cx="7204075" cy="598805"/>
          </a:xfrm>
          <a:prstGeom prst="rect">
            <a:avLst/>
          </a:prstGeom>
          <a:noFill/>
          <a:ln w="9525">
            <a:noFill/>
          </a:ln>
        </p:spPr>
        <p:txBody>
          <a:bodyPr wrap="square" anchor="t">
            <a:spAutoFit/>
          </a:bodyPr>
          <a:lstStyle/>
          <a:p>
            <a:pPr algn="ctr">
              <a:lnSpc>
                <a:spcPct val="150000"/>
              </a:lnSpc>
            </a:pPr>
            <a:r>
              <a:rPr lang="en-US" altLang="en-US" sz="1100" dirty="0">
                <a:solidFill>
                  <a:schemeClr val="bg1"/>
                </a:solidFill>
                <a:latin typeface="Arial Unicode MS" panose="020B0604020202020204" charset="-122"/>
                <a:ea typeface="Arial Unicode MS" panose="020B0604020202020204" charset="-122"/>
                <a:sym typeface="Arial" panose="020B0604020202020204" pitchFamily="34" charset="0"/>
              </a:rPr>
              <a:t>Click here to add content of the text，and briefly explain your point of view
</a:t>
            </a:r>
            <a:endParaRPr lang="en-US" altLang="en-US" sz="1100" dirty="0">
              <a:solidFill>
                <a:schemeClr val="bg1"/>
              </a:solidFill>
              <a:latin typeface="Arial Unicode MS" panose="020B0604020202020204" charset="-122"/>
              <a:ea typeface="Arial Unicode MS" panose="020B0604020202020204" charset="-122"/>
              <a:sym typeface="SimSun" panose="02010600030101010101" pitchFamily="2" charset="-122"/>
            </a:endParaRPr>
          </a:p>
        </p:txBody>
      </p:sp>
      <p:sp>
        <p:nvSpPr>
          <p:cNvPr id="24580" name="文本框 1"/>
          <p:cNvSpPr txBox="1"/>
          <p:nvPr/>
        </p:nvSpPr>
        <p:spPr>
          <a:xfrm>
            <a:off x="166688" y="131763"/>
            <a:ext cx="1751012" cy="254000"/>
          </a:xfrm>
          <a:prstGeom prst="rect">
            <a:avLst/>
          </a:prstGeom>
          <a:noFill/>
          <a:ln w="9525">
            <a:noFill/>
          </a:ln>
        </p:spPr>
        <p:txBody>
          <a:bodyPr wrap="square" anchor="t">
            <a:spAutoFit/>
          </a:bodyPr>
          <a:lstStyle/>
          <a:p>
            <a:pPr algn="dist"/>
            <a:r>
              <a:rPr lang="en-US" altLang="zh-CN" sz="1000">
                <a:solidFill>
                  <a:schemeClr val="bg1"/>
                </a:solidFill>
                <a:latin typeface="Arial Unicode MS" panose="020B0604020202020204" charset="-122"/>
                <a:ea typeface="Arial Unicode MS" panose="020B0604020202020204" charset="-122"/>
              </a:rPr>
              <a:t>Add Your Website</a:t>
            </a:r>
          </a:p>
        </p:txBody>
      </p:sp>
      <p:sp>
        <p:nvSpPr>
          <p:cNvPr id="2" name="文本框 2"/>
          <p:cNvSpPr txBox="1"/>
          <p:nvPr/>
        </p:nvSpPr>
        <p:spPr>
          <a:xfrm>
            <a:off x="7235825" y="131763"/>
            <a:ext cx="1741488" cy="245110"/>
          </a:xfrm>
          <a:prstGeom prst="rect">
            <a:avLst/>
          </a:prstGeom>
          <a:noFill/>
          <a:ln w="9525">
            <a:noFill/>
          </a:ln>
        </p:spPr>
        <p:txBody>
          <a:bodyPr wrap="square" anchor="t">
            <a:spAutoFit/>
          </a:bodyPr>
          <a:lstStyle/>
          <a:p>
            <a:pPr algn="l"/>
            <a:r>
              <a:rPr lang="zh-CN" altLang="en-US" sz="1000">
                <a:solidFill>
                  <a:schemeClr val="bg1"/>
                </a:solidFill>
                <a:latin typeface="Arial Unicode MS" panose="020B0604020202020204" charset="-122"/>
                <a:ea typeface="Arial Unicode MS" panose="020B0604020202020204" charset="-122"/>
              </a:rPr>
              <a:t>Enter title</a:t>
            </a:r>
          </a:p>
        </p:txBody>
      </p:sp>
      <p:sp>
        <p:nvSpPr>
          <p:cNvPr id="3" name="等腰三角形 2"/>
          <p:cNvSpPr/>
          <p:nvPr/>
        </p:nvSpPr>
        <p:spPr>
          <a:xfrm rot="8100000">
            <a:off x="1143000" y="1346200"/>
            <a:ext cx="528638" cy="455613"/>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等腰三角形 3"/>
          <p:cNvSpPr/>
          <p:nvPr/>
        </p:nvSpPr>
        <p:spPr>
          <a:xfrm rot="1740000">
            <a:off x="2165350" y="2481263"/>
            <a:ext cx="411163" cy="354013"/>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5" name="等腰三角形 4"/>
          <p:cNvSpPr/>
          <p:nvPr/>
        </p:nvSpPr>
        <p:spPr>
          <a:xfrm rot="11580000">
            <a:off x="7016750" y="1435100"/>
            <a:ext cx="528638" cy="454025"/>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 name="等腰三角形 6"/>
          <p:cNvSpPr/>
          <p:nvPr/>
        </p:nvSpPr>
        <p:spPr>
          <a:xfrm rot="6360000">
            <a:off x="6820694" y="2529681"/>
            <a:ext cx="411163" cy="3524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579"/>
                                        </p:tgtEl>
                                        <p:attrNameLst>
                                          <p:attrName>style.visibility</p:attrName>
                                        </p:attrNameLst>
                                      </p:cBhvr>
                                      <p:to>
                                        <p:strVal val="visible"/>
                                      </p:to>
                                    </p:set>
                                    <p:animEffect transition="in" filter="fade">
                                      <p:cBhvr>
                                        <p:cTn id="7" dur="500"/>
                                        <p:tgtEl>
                                          <p:spTgt spid="2457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4581"/>
                                        </p:tgtEl>
                                        <p:attrNameLst>
                                          <p:attrName>style.visibility</p:attrName>
                                        </p:attrNameLst>
                                      </p:cBhvr>
                                      <p:to>
                                        <p:strVal val="visible"/>
                                      </p:to>
                                    </p:set>
                                    <p:animEffect transition="in" filter="fade">
                                      <p:cBhvr>
                                        <p:cTn id="11" dur="500"/>
                                        <p:tgtEl>
                                          <p:spTgt spid="24581"/>
                                        </p:tgtEl>
                                      </p:cBhvr>
                                    </p:animEffect>
                                  </p:childTnLst>
                                </p:cTn>
                              </p:par>
                            </p:childTnLst>
                          </p:cTn>
                        </p:par>
                        <p:par>
                          <p:cTn id="12" fill="hold">
                            <p:stCondLst>
                              <p:cond delay="1000"/>
                            </p:stCondLst>
                            <p:childTnLst>
                              <p:par>
                                <p:cTn id="13" presetID="49" presetClass="entr" presetSubtype="0" decel="10000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 calcmode="lin" valueType="num">
                                      <p:cBhvr>
                                        <p:cTn id="17" dur="500" fill="hold"/>
                                        <p:tgtEl>
                                          <p:spTgt spid="3"/>
                                        </p:tgtEl>
                                        <p:attrNameLst>
                                          <p:attrName>style.rotation</p:attrName>
                                        </p:attrNameLst>
                                      </p:cBhvr>
                                      <p:tavLst>
                                        <p:tav tm="0">
                                          <p:val>
                                            <p:fltVal val="360"/>
                                          </p:val>
                                        </p:tav>
                                        <p:tav tm="100000">
                                          <p:val>
                                            <p:fltVal val="0"/>
                                          </p:val>
                                        </p:tav>
                                      </p:tavLst>
                                    </p:anim>
                                    <p:animEffect transition="in" filter="fade">
                                      <p:cBhvr>
                                        <p:cTn id="18" dur="500"/>
                                        <p:tgtEl>
                                          <p:spTgt spid="3"/>
                                        </p:tgtEl>
                                      </p:cBhvr>
                                    </p:animEffect>
                                  </p:childTnLst>
                                </p:cTn>
                              </p:par>
                            </p:childTnLst>
                          </p:cTn>
                        </p:par>
                        <p:par>
                          <p:cTn id="19" fill="hold">
                            <p:stCondLst>
                              <p:cond delay="1500"/>
                            </p:stCondLst>
                            <p:childTnLst>
                              <p:par>
                                <p:cTn id="20" presetID="49" presetClass="entr" presetSubtype="0" decel="10000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 calcmode="lin" valueType="num">
                                      <p:cBhvr>
                                        <p:cTn id="24" dur="500" fill="hold"/>
                                        <p:tgtEl>
                                          <p:spTgt spid="5"/>
                                        </p:tgtEl>
                                        <p:attrNameLst>
                                          <p:attrName>style.rotation</p:attrName>
                                        </p:attrNameLst>
                                      </p:cBhvr>
                                      <p:tavLst>
                                        <p:tav tm="0">
                                          <p:val>
                                            <p:fltVal val="360"/>
                                          </p:val>
                                        </p:tav>
                                        <p:tav tm="100000">
                                          <p:val>
                                            <p:fltVal val="0"/>
                                          </p:val>
                                        </p:tav>
                                      </p:tavLst>
                                    </p:anim>
                                    <p:animEffect transition="in" filter="fade">
                                      <p:cBhvr>
                                        <p:cTn id="25" dur="500"/>
                                        <p:tgtEl>
                                          <p:spTgt spid="5"/>
                                        </p:tgtEl>
                                      </p:cBhvr>
                                    </p:animEffect>
                                  </p:childTnLst>
                                </p:cTn>
                              </p:par>
                            </p:childTnLst>
                          </p:cTn>
                        </p:par>
                        <p:par>
                          <p:cTn id="26" fill="hold">
                            <p:stCondLst>
                              <p:cond delay="2000"/>
                            </p:stCondLst>
                            <p:childTnLst>
                              <p:par>
                                <p:cTn id="27" presetID="49" presetClass="entr" presetSubtype="0" decel="10000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p:cTn id="29" dur="500" fill="hold"/>
                                        <p:tgtEl>
                                          <p:spTgt spid="4"/>
                                        </p:tgtEl>
                                        <p:attrNameLst>
                                          <p:attrName>ppt_w</p:attrName>
                                        </p:attrNameLst>
                                      </p:cBhvr>
                                      <p:tavLst>
                                        <p:tav tm="0">
                                          <p:val>
                                            <p:fltVal val="0"/>
                                          </p:val>
                                        </p:tav>
                                        <p:tav tm="100000">
                                          <p:val>
                                            <p:strVal val="#ppt_w"/>
                                          </p:val>
                                        </p:tav>
                                      </p:tavLst>
                                    </p:anim>
                                    <p:anim calcmode="lin" valueType="num">
                                      <p:cBhvr>
                                        <p:cTn id="30" dur="500" fill="hold"/>
                                        <p:tgtEl>
                                          <p:spTgt spid="4"/>
                                        </p:tgtEl>
                                        <p:attrNameLst>
                                          <p:attrName>ppt_h</p:attrName>
                                        </p:attrNameLst>
                                      </p:cBhvr>
                                      <p:tavLst>
                                        <p:tav tm="0">
                                          <p:val>
                                            <p:fltVal val="0"/>
                                          </p:val>
                                        </p:tav>
                                        <p:tav tm="100000">
                                          <p:val>
                                            <p:strVal val="#ppt_h"/>
                                          </p:val>
                                        </p:tav>
                                      </p:tavLst>
                                    </p:anim>
                                    <p:anim calcmode="lin" valueType="num">
                                      <p:cBhvr>
                                        <p:cTn id="31" dur="500" fill="hold"/>
                                        <p:tgtEl>
                                          <p:spTgt spid="4"/>
                                        </p:tgtEl>
                                        <p:attrNameLst>
                                          <p:attrName>style.rotation</p:attrName>
                                        </p:attrNameLst>
                                      </p:cBhvr>
                                      <p:tavLst>
                                        <p:tav tm="0">
                                          <p:val>
                                            <p:fltVal val="360"/>
                                          </p:val>
                                        </p:tav>
                                        <p:tav tm="100000">
                                          <p:val>
                                            <p:fltVal val="0"/>
                                          </p:val>
                                        </p:tav>
                                      </p:tavLst>
                                    </p:anim>
                                    <p:animEffect transition="in" filter="fade">
                                      <p:cBhvr>
                                        <p:cTn id="32" dur="500"/>
                                        <p:tgtEl>
                                          <p:spTgt spid="4"/>
                                        </p:tgtEl>
                                      </p:cBhvr>
                                    </p:animEffect>
                                  </p:childTnLst>
                                </p:cTn>
                              </p:par>
                            </p:childTnLst>
                          </p:cTn>
                        </p:par>
                        <p:par>
                          <p:cTn id="33" fill="hold">
                            <p:stCondLst>
                              <p:cond delay="2500"/>
                            </p:stCondLst>
                            <p:childTnLst>
                              <p:par>
                                <p:cTn id="34" presetID="49" presetClass="entr" presetSubtype="0" decel="100000"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 calcmode="lin" valueType="num">
                                      <p:cBhvr>
                                        <p:cTn id="38" dur="500" fill="hold"/>
                                        <p:tgtEl>
                                          <p:spTgt spid="7"/>
                                        </p:tgtEl>
                                        <p:attrNameLst>
                                          <p:attrName>style.rotation</p:attrName>
                                        </p:attrNameLst>
                                      </p:cBhvr>
                                      <p:tavLst>
                                        <p:tav tm="0">
                                          <p:val>
                                            <p:fltVal val="360"/>
                                          </p:val>
                                        </p:tav>
                                        <p:tav tm="100000">
                                          <p:val>
                                            <p:fltVal val="0"/>
                                          </p:val>
                                        </p:tav>
                                      </p:tavLst>
                                    </p:anim>
                                    <p:animEffect transition="in" filter="fade">
                                      <p:cBhvr>
                                        <p:cTn id="3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p:bldP spid="24581" grpId="0"/>
      <p:bldP spid="3" grpId="0" bldLvl="0" animBg="1"/>
      <p:bldP spid="4" grpId="0" bldLvl="0" animBg="1"/>
      <p:bldP spid="5" grpId="0" bldLvl="0" animBg="1"/>
      <p:bldP spid="7"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4373" name="组合 48"/>
          <p:cNvGrpSpPr/>
          <p:nvPr/>
        </p:nvGrpSpPr>
        <p:grpSpPr>
          <a:xfrm>
            <a:off x="7875588" y="300038"/>
            <a:ext cx="846137" cy="846137"/>
            <a:chOff x="1758" y="973"/>
            <a:chExt cx="937" cy="937"/>
          </a:xfrm>
        </p:grpSpPr>
        <p:sp>
          <p:nvSpPr>
            <p:cNvPr id="16" name="椭圆 15"/>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7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3" name="直角三角形 2"/>
          <p:cNvSpPr/>
          <p:nvPr/>
        </p:nvSpPr>
        <p:spPr>
          <a:xfrm rot="5400000">
            <a:off x="-19050" y="-12700"/>
            <a:ext cx="1409700"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Copyright Notice"/>
          <p:cNvSpPr/>
          <p:nvPr/>
        </p:nvSpPr>
        <p:spPr bwMode="auto">
          <a:xfrm>
            <a:off x="21272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grpSp>
        <p:nvGrpSpPr>
          <p:cNvPr id="5" name="组合 4"/>
          <p:cNvGrpSpPr/>
          <p:nvPr/>
        </p:nvGrpSpPr>
        <p:grpSpPr>
          <a:xfrm>
            <a:off x="566738" y="2097088"/>
            <a:ext cx="2989262" cy="290512"/>
            <a:chOff x="893" y="2895"/>
            <a:chExt cx="4708" cy="458"/>
          </a:xfrm>
        </p:grpSpPr>
        <p:sp>
          <p:nvSpPr>
            <p:cNvPr id="9" name="矩形 8"/>
            <p:cNvSpPr/>
            <p:nvPr/>
          </p:nvSpPr>
          <p:spPr bwMode="auto">
            <a:xfrm>
              <a:off x="892" y="3002"/>
              <a:ext cx="1350" cy="35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sp>
          <p:nvSpPr>
            <p:cNvPr id="6" name="直角三角形 5"/>
            <p:cNvSpPr/>
            <p:nvPr/>
          </p:nvSpPr>
          <p:spPr bwMode="auto">
            <a:xfrm rot="5400000" flipV="1">
              <a:off x="2080" y="3180"/>
              <a:ext cx="117" cy="21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sp>
          <p:nvSpPr>
            <p:cNvPr id="7" name="矩形 6"/>
            <p:cNvSpPr/>
            <p:nvPr/>
          </p:nvSpPr>
          <p:spPr bwMode="auto">
            <a:xfrm>
              <a:off x="2042" y="2895"/>
              <a:ext cx="3557" cy="35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grpSp>
      <p:grpSp>
        <p:nvGrpSpPr>
          <p:cNvPr id="20" name="组合 19"/>
          <p:cNvGrpSpPr/>
          <p:nvPr/>
        </p:nvGrpSpPr>
        <p:grpSpPr>
          <a:xfrm>
            <a:off x="566738" y="2584450"/>
            <a:ext cx="2614612" cy="292100"/>
            <a:chOff x="893" y="3663"/>
            <a:chExt cx="4118" cy="459"/>
          </a:xfrm>
        </p:grpSpPr>
        <p:sp>
          <p:nvSpPr>
            <p:cNvPr id="8" name="矩形 7"/>
            <p:cNvSpPr/>
            <p:nvPr/>
          </p:nvSpPr>
          <p:spPr bwMode="auto">
            <a:xfrm>
              <a:off x="892" y="3767"/>
              <a:ext cx="1350" cy="35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sp>
          <p:nvSpPr>
            <p:cNvPr id="19" name="直角三角形 18"/>
            <p:cNvSpPr/>
            <p:nvPr/>
          </p:nvSpPr>
          <p:spPr bwMode="auto">
            <a:xfrm rot="5400000" flipV="1">
              <a:off x="2086" y="3956"/>
              <a:ext cx="120" cy="212"/>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sp>
          <p:nvSpPr>
            <p:cNvPr id="10" name="矩形 9"/>
            <p:cNvSpPr/>
            <p:nvPr/>
          </p:nvSpPr>
          <p:spPr bwMode="auto">
            <a:xfrm>
              <a:off x="2042" y="3662"/>
              <a:ext cx="2967" cy="352"/>
            </a:xfrm>
            <a:prstGeom prst="rect">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grpSp>
      <p:grpSp>
        <p:nvGrpSpPr>
          <p:cNvPr id="21" name="组合 20"/>
          <p:cNvGrpSpPr/>
          <p:nvPr/>
        </p:nvGrpSpPr>
        <p:grpSpPr>
          <a:xfrm>
            <a:off x="566738" y="3073400"/>
            <a:ext cx="2243137" cy="292100"/>
            <a:chOff x="893" y="4433"/>
            <a:chExt cx="3532" cy="460"/>
          </a:xfrm>
        </p:grpSpPr>
        <p:sp>
          <p:nvSpPr>
            <p:cNvPr id="23" name="矩形 22"/>
            <p:cNvSpPr/>
            <p:nvPr/>
          </p:nvSpPr>
          <p:spPr bwMode="auto">
            <a:xfrm>
              <a:off x="892" y="4540"/>
              <a:ext cx="1350" cy="3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sp>
          <p:nvSpPr>
            <p:cNvPr id="11" name="直角三角形 10"/>
            <p:cNvSpPr/>
            <p:nvPr/>
          </p:nvSpPr>
          <p:spPr bwMode="auto">
            <a:xfrm rot="5400000" flipV="1">
              <a:off x="2080" y="4720"/>
              <a:ext cx="117" cy="21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sp>
          <p:nvSpPr>
            <p:cNvPr id="24" name="矩形 23"/>
            <p:cNvSpPr/>
            <p:nvPr/>
          </p:nvSpPr>
          <p:spPr bwMode="auto">
            <a:xfrm>
              <a:off x="2042" y="4432"/>
              <a:ext cx="2382" cy="352"/>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grpSp>
      <p:grpSp>
        <p:nvGrpSpPr>
          <p:cNvPr id="22" name="组合 21"/>
          <p:cNvGrpSpPr/>
          <p:nvPr/>
        </p:nvGrpSpPr>
        <p:grpSpPr>
          <a:xfrm>
            <a:off x="566738" y="3560763"/>
            <a:ext cx="2020887" cy="292100"/>
            <a:chOff x="893" y="5200"/>
            <a:chExt cx="3182" cy="460"/>
          </a:xfrm>
        </p:grpSpPr>
        <p:sp>
          <p:nvSpPr>
            <p:cNvPr id="33" name="矩形 32"/>
            <p:cNvSpPr/>
            <p:nvPr/>
          </p:nvSpPr>
          <p:spPr bwMode="auto">
            <a:xfrm>
              <a:off x="892" y="5310"/>
              <a:ext cx="1350" cy="35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sp>
          <p:nvSpPr>
            <p:cNvPr id="37" name="直角三角形 36"/>
            <p:cNvSpPr/>
            <p:nvPr/>
          </p:nvSpPr>
          <p:spPr bwMode="auto">
            <a:xfrm rot="5400000" flipV="1">
              <a:off x="2082" y="5489"/>
              <a:ext cx="115" cy="21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sp>
          <p:nvSpPr>
            <p:cNvPr id="34" name="矩形 33"/>
            <p:cNvSpPr/>
            <p:nvPr/>
          </p:nvSpPr>
          <p:spPr bwMode="auto">
            <a:xfrm>
              <a:off x="2042" y="5200"/>
              <a:ext cx="2032" cy="355"/>
            </a:xfrm>
            <a:prstGeom prst="rect">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790" strike="noStrike" noProof="1">
                <a:solidFill>
                  <a:schemeClr val="tx1"/>
                </a:solidFill>
                <a:latin typeface="Arial Unicode MS" panose="020B0604020202020204" charset="-122"/>
                <a:ea typeface="Arial Unicode MS" panose="020B0604020202020204" charset="-122"/>
              </a:endParaRPr>
            </a:p>
          </p:txBody>
        </p:sp>
      </p:grpSp>
      <p:sp>
        <p:nvSpPr>
          <p:cNvPr id="35" name="矩形 34"/>
          <p:cNvSpPr/>
          <p:nvPr/>
        </p:nvSpPr>
        <p:spPr bwMode="auto">
          <a:xfrm>
            <a:off x="3635375" y="2097088"/>
            <a:ext cx="603250" cy="222250"/>
          </a:xfrm>
          <a:prstGeom prst="rect">
            <a:avLst/>
          </a:prstGeom>
          <a:noFill/>
          <a:ln>
            <a:noFill/>
          </a:ln>
          <a:extLst>
            <a:ext uri="{909E8E84-426E-40DD-AFC4-6F175D3DCCD1}">
              <a14:hiddenFill xmlns:a14="http://schemas.microsoft.com/office/drawing/2010/main">
                <a:solidFill>
                  <a:srgbClr val="C0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l" eaLnBrk="1" fontAlgn="base" hangingPunct="1">
              <a:spcBef>
                <a:spcPts val="0"/>
              </a:spcBef>
              <a:spcAft>
                <a:spcPts val="0"/>
              </a:spcAft>
              <a:defRPr/>
            </a:pPr>
            <a:r>
              <a:rPr lang="en-US" altLang="zh-CN" sz="1100" strike="noStrike" noProof="1">
                <a:solidFill>
                  <a:schemeClr val="tx1"/>
                </a:solidFill>
                <a:latin typeface="Arial Unicode MS" panose="020B0604020202020204" charset="-122"/>
                <a:ea typeface="Arial Unicode MS" panose="020B0604020202020204" charset="-122"/>
              </a:rPr>
              <a:t>75%</a:t>
            </a:r>
          </a:p>
        </p:txBody>
      </p:sp>
      <p:sp>
        <p:nvSpPr>
          <p:cNvPr id="36" name="矩形 35"/>
          <p:cNvSpPr/>
          <p:nvPr/>
        </p:nvSpPr>
        <p:spPr bwMode="auto">
          <a:xfrm>
            <a:off x="3327400" y="2586038"/>
            <a:ext cx="603250" cy="222250"/>
          </a:xfrm>
          <a:prstGeom prst="rect">
            <a:avLst/>
          </a:prstGeom>
          <a:noFill/>
          <a:ln>
            <a:noFill/>
          </a:ln>
          <a:extLst>
            <a:ext uri="{909E8E84-426E-40DD-AFC4-6F175D3DCCD1}">
              <a14:hiddenFill xmlns:a14="http://schemas.microsoft.com/office/drawing/2010/main">
                <a:solidFill>
                  <a:srgbClr val="C0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l" eaLnBrk="1" fontAlgn="base" hangingPunct="1">
              <a:spcBef>
                <a:spcPts val="0"/>
              </a:spcBef>
              <a:spcAft>
                <a:spcPts val="0"/>
              </a:spcAft>
              <a:defRPr/>
            </a:pPr>
            <a:r>
              <a:rPr lang="en-US" altLang="zh-CN" sz="1100" strike="noStrike" noProof="1">
                <a:solidFill>
                  <a:schemeClr val="tx1"/>
                </a:solidFill>
                <a:latin typeface="Arial Unicode MS" panose="020B0604020202020204" charset="-122"/>
                <a:ea typeface="Arial Unicode MS" panose="020B0604020202020204" charset="-122"/>
              </a:rPr>
              <a:t>65%</a:t>
            </a:r>
          </a:p>
        </p:txBody>
      </p:sp>
      <p:sp>
        <p:nvSpPr>
          <p:cNvPr id="38" name="矩形 37"/>
          <p:cNvSpPr/>
          <p:nvPr/>
        </p:nvSpPr>
        <p:spPr bwMode="auto">
          <a:xfrm>
            <a:off x="3019425" y="3074988"/>
            <a:ext cx="603250" cy="222250"/>
          </a:xfrm>
          <a:prstGeom prst="rect">
            <a:avLst/>
          </a:prstGeom>
          <a:noFill/>
          <a:ln>
            <a:noFill/>
          </a:ln>
          <a:extLst>
            <a:ext uri="{909E8E84-426E-40DD-AFC4-6F175D3DCCD1}">
              <a14:hiddenFill xmlns:a14="http://schemas.microsoft.com/office/drawing/2010/main">
                <a:solidFill>
                  <a:srgbClr val="C0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l" eaLnBrk="1" fontAlgn="base" hangingPunct="1">
              <a:spcBef>
                <a:spcPts val="0"/>
              </a:spcBef>
              <a:spcAft>
                <a:spcPts val="0"/>
              </a:spcAft>
              <a:defRPr/>
            </a:pPr>
            <a:r>
              <a:rPr lang="en-US" altLang="zh-CN" sz="1100" strike="noStrike" noProof="1">
                <a:solidFill>
                  <a:schemeClr val="tx1"/>
                </a:solidFill>
                <a:latin typeface="Arial Unicode MS" panose="020B0604020202020204" charset="-122"/>
                <a:ea typeface="Arial Unicode MS" panose="020B0604020202020204" charset="-122"/>
              </a:rPr>
              <a:t>55%</a:t>
            </a:r>
          </a:p>
        </p:txBody>
      </p:sp>
      <p:sp>
        <p:nvSpPr>
          <p:cNvPr id="39" name="矩形 38"/>
          <p:cNvSpPr/>
          <p:nvPr/>
        </p:nvSpPr>
        <p:spPr bwMode="auto">
          <a:xfrm>
            <a:off x="2711450" y="3563938"/>
            <a:ext cx="603250" cy="222250"/>
          </a:xfrm>
          <a:prstGeom prst="rect">
            <a:avLst/>
          </a:prstGeom>
          <a:noFill/>
          <a:ln>
            <a:noFill/>
          </a:ln>
          <a:extLst>
            <a:ext uri="{909E8E84-426E-40DD-AFC4-6F175D3DCCD1}">
              <a14:hiddenFill xmlns:a14="http://schemas.microsoft.com/office/drawing/2010/main">
                <a:solidFill>
                  <a:srgbClr val="C0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l" eaLnBrk="1" fontAlgn="base" hangingPunct="1">
              <a:spcBef>
                <a:spcPts val="0"/>
              </a:spcBef>
              <a:spcAft>
                <a:spcPts val="0"/>
              </a:spcAft>
              <a:defRPr/>
            </a:pPr>
            <a:r>
              <a:rPr lang="en-US" altLang="zh-CN" sz="1100" strike="noStrike" noProof="1">
                <a:solidFill>
                  <a:schemeClr val="tx1"/>
                </a:solidFill>
                <a:latin typeface="Arial Unicode MS" panose="020B0604020202020204" charset="-122"/>
                <a:ea typeface="Arial Unicode MS" panose="020B0604020202020204" charset="-122"/>
              </a:rPr>
              <a:t>45%</a:t>
            </a:r>
          </a:p>
        </p:txBody>
      </p:sp>
      <p:sp>
        <p:nvSpPr>
          <p:cNvPr id="40" name="矩形 39"/>
          <p:cNvSpPr/>
          <p:nvPr/>
        </p:nvSpPr>
        <p:spPr>
          <a:xfrm>
            <a:off x="4937125" y="1876425"/>
            <a:ext cx="3946525" cy="457200"/>
          </a:xfrm>
          <a:prstGeom prst="rect">
            <a:avLst/>
          </a:prstGeom>
          <a:noFill/>
          <a:ln>
            <a:noFill/>
          </a:ln>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r>
              <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rPr>
              <a:t>Enter title
Enter your text here, or paste your text here. 
</a:t>
            </a:r>
          </a:p>
        </p:txBody>
      </p:sp>
      <p:sp>
        <p:nvSpPr>
          <p:cNvPr id="41" name="矩形 40"/>
          <p:cNvSpPr/>
          <p:nvPr/>
        </p:nvSpPr>
        <p:spPr>
          <a:xfrm>
            <a:off x="4937125" y="2466975"/>
            <a:ext cx="3946525" cy="455613"/>
          </a:xfrm>
          <a:prstGeom prst="rect">
            <a:avLst/>
          </a:prstGeom>
          <a:noFill/>
          <a:ln>
            <a:noFill/>
          </a:ln>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r>
              <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rPr>
              <a:t>Enter title
Enter your text here, or paste your text here. 
</a:t>
            </a:r>
          </a:p>
        </p:txBody>
      </p:sp>
      <p:sp>
        <p:nvSpPr>
          <p:cNvPr id="42" name="矩形 41"/>
          <p:cNvSpPr/>
          <p:nvPr/>
        </p:nvSpPr>
        <p:spPr>
          <a:xfrm>
            <a:off x="4937125" y="3055938"/>
            <a:ext cx="3946525" cy="454025"/>
          </a:xfrm>
          <a:prstGeom prst="rect">
            <a:avLst/>
          </a:prstGeom>
          <a:noFill/>
          <a:ln>
            <a:noFill/>
          </a:ln>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r>
              <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rPr>
              <a:t>Enter title
Enter your text here, or paste your text here. 
</a:t>
            </a:r>
          </a:p>
        </p:txBody>
      </p:sp>
      <p:sp>
        <p:nvSpPr>
          <p:cNvPr id="43" name="矩形 42"/>
          <p:cNvSpPr/>
          <p:nvPr/>
        </p:nvSpPr>
        <p:spPr>
          <a:xfrm>
            <a:off x="4937125" y="3643313"/>
            <a:ext cx="3946525" cy="457200"/>
          </a:xfrm>
          <a:prstGeom prst="rect">
            <a:avLst/>
          </a:prstGeom>
          <a:noFill/>
          <a:ln>
            <a:noFill/>
          </a:ln>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r>
              <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rPr>
              <a:t>Enter title
Enter your text here, or paste your text here. 
</a:t>
            </a:r>
          </a:p>
        </p:txBody>
      </p:sp>
      <p:sp>
        <p:nvSpPr>
          <p:cNvPr id="44" name="等腰三角形 43"/>
          <p:cNvSpPr/>
          <p:nvPr/>
        </p:nvSpPr>
        <p:spPr>
          <a:xfrm rot="5400000">
            <a:off x="4483100" y="1997075"/>
            <a:ext cx="260350" cy="231775"/>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endPar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endParaRPr>
          </a:p>
        </p:txBody>
      </p:sp>
      <p:sp>
        <p:nvSpPr>
          <p:cNvPr id="45" name="等腰三角形 44"/>
          <p:cNvSpPr/>
          <p:nvPr/>
        </p:nvSpPr>
        <p:spPr>
          <a:xfrm rot="5400000">
            <a:off x="4483100" y="2586038"/>
            <a:ext cx="260350" cy="231775"/>
          </a:xfrm>
          <a:prstGeom prs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endPar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endParaRPr>
          </a:p>
        </p:txBody>
      </p:sp>
      <p:sp>
        <p:nvSpPr>
          <p:cNvPr id="46" name="等腰三角形 45"/>
          <p:cNvSpPr/>
          <p:nvPr/>
        </p:nvSpPr>
        <p:spPr>
          <a:xfrm rot="5400000">
            <a:off x="4483100" y="3175000"/>
            <a:ext cx="260350" cy="231775"/>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endPar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endParaRPr>
          </a:p>
        </p:txBody>
      </p:sp>
      <p:sp>
        <p:nvSpPr>
          <p:cNvPr id="47" name="等腰三角形 46"/>
          <p:cNvSpPr/>
          <p:nvPr/>
        </p:nvSpPr>
        <p:spPr>
          <a:xfrm rot="5400000">
            <a:off x="4483100" y="3763963"/>
            <a:ext cx="260350" cy="231775"/>
          </a:xfrm>
          <a:prstGeom prs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endPar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0-#ppt_w/2"/>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314373"/>
                                        </p:tgtEl>
                                        <p:attrNameLst>
                                          <p:attrName>style.visibility</p:attrName>
                                        </p:attrNameLst>
                                      </p:cBhvr>
                                      <p:to>
                                        <p:strVal val="visible"/>
                                      </p:to>
                                    </p:set>
                                    <p:anim calcmode="lin" valueType="num">
                                      <p:cBhvr>
                                        <p:cTn id="12" dur="500" fill="hold"/>
                                        <p:tgtEl>
                                          <p:spTgt spid="314373"/>
                                        </p:tgtEl>
                                        <p:attrNameLst>
                                          <p:attrName>ppt_w</p:attrName>
                                        </p:attrNameLst>
                                      </p:cBhvr>
                                      <p:tavLst>
                                        <p:tav tm="0">
                                          <p:val>
                                            <p:fltVal val="0"/>
                                          </p:val>
                                        </p:tav>
                                        <p:tav tm="100000">
                                          <p:val>
                                            <p:strVal val="#ppt_w"/>
                                          </p:val>
                                        </p:tav>
                                      </p:tavLst>
                                    </p:anim>
                                    <p:anim calcmode="lin" valueType="num">
                                      <p:cBhvr>
                                        <p:cTn id="13" dur="500" fill="hold"/>
                                        <p:tgtEl>
                                          <p:spTgt spid="314373"/>
                                        </p:tgtEl>
                                        <p:attrNameLst>
                                          <p:attrName>ppt_h</p:attrName>
                                        </p:attrNameLst>
                                      </p:cBhvr>
                                      <p:tavLst>
                                        <p:tav tm="0">
                                          <p:val>
                                            <p:fltVal val="0"/>
                                          </p:val>
                                        </p:tav>
                                        <p:tav tm="100000">
                                          <p:val>
                                            <p:strVal val="#ppt_h"/>
                                          </p:val>
                                        </p:tav>
                                      </p:tavLst>
                                    </p:anim>
                                    <p:anim calcmode="lin" valueType="num">
                                      <p:cBhvr>
                                        <p:cTn id="14" dur="500" fill="hold"/>
                                        <p:tgtEl>
                                          <p:spTgt spid="314373"/>
                                        </p:tgtEl>
                                        <p:attrNameLst>
                                          <p:attrName>style.rotation</p:attrName>
                                        </p:attrNameLst>
                                      </p:cBhvr>
                                      <p:tavLst>
                                        <p:tav tm="0">
                                          <p:val>
                                            <p:fltVal val="360"/>
                                          </p:val>
                                        </p:tav>
                                        <p:tav tm="100000">
                                          <p:val>
                                            <p:fltVal val="0"/>
                                          </p:val>
                                        </p:tav>
                                      </p:tavLst>
                                    </p:anim>
                                    <p:animEffect transition="in" filter="fade">
                                      <p:cBhvr>
                                        <p:cTn id="15" dur="500"/>
                                        <p:tgtEl>
                                          <p:spTgt spid="314373"/>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 calcmode="lin" valueType="num">
                                      <p:cBhvr>
                                        <p:cTn id="21" dur="500" fill="hold"/>
                                        <p:tgtEl>
                                          <p:spTgt spid="4"/>
                                        </p:tgtEl>
                                        <p:attrNameLst>
                                          <p:attrName>style.rotation</p:attrName>
                                        </p:attrNameLst>
                                      </p:cBhvr>
                                      <p:tavLst>
                                        <p:tav tm="0">
                                          <p:val>
                                            <p:fltVal val="360"/>
                                          </p:val>
                                        </p:tav>
                                        <p:tav tm="100000">
                                          <p:val>
                                            <p:fltVal val="0"/>
                                          </p:val>
                                        </p:tav>
                                      </p:tavLst>
                                    </p:anim>
                                    <p:animEffect transition="in" filter="fade">
                                      <p:cBhvr>
                                        <p:cTn id="22" dur="500"/>
                                        <p:tgtEl>
                                          <p:spTgt spid="4"/>
                                        </p:tgtEl>
                                      </p:cBhvr>
                                    </p:animEffect>
                                  </p:childTnLst>
                                </p:cTn>
                              </p:par>
                            </p:childTnLst>
                          </p:cTn>
                        </p:par>
                        <p:par>
                          <p:cTn id="23" fill="hold">
                            <p:stCondLst>
                              <p:cond delay="1500"/>
                            </p:stCondLst>
                            <p:childTnLst>
                              <p:par>
                                <p:cTn id="24" presetID="2" presetClass="entr" presetSubtype="8"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ppt_x</p:attrName>
                                        </p:attrNameLst>
                                      </p:cBhvr>
                                      <p:tavLst>
                                        <p:tav tm="0">
                                          <p:val>
                                            <p:strVal val="0-#ppt_w/2"/>
                                          </p:val>
                                        </p:tav>
                                        <p:tav tm="100000">
                                          <p:val>
                                            <p:strVal val="#ppt_x"/>
                                          </p:val>
                                        </p:tav>
                                      </p:tavLst>
                                    </p:anim>
                                    <p:anim calcmode="lin" valueType="num">
                                      <p:cBhvr>
                                        <p:cTn id="27" dur="500" fill="hold"/>
                                        <p:tgtEl>
                                          <p:spTgt spid="5"/>
                                        </p:tgtEl>
                                        <p:attrNameLst>
                                          <p:attrName>ppt_y</p:attrName>
                                        </p:attrNameLst>
                                      </p:cBhvr>
                                      <p:tavLst>
                                        <p:tav tm="0">
                                          <p:val>
                                            <p:strVal val="#ppt_y"/>
                                          </p:val>
                                        </p:tav>
                                        <p:tav tm="100000">
                                          <p:val>
                                            <p:strVal val="#ppt_y"/>
                                          </p:val>
                                        </p:tav>
                                      </p:tavLst>
                                    </p:anim>
                                  </p:childTnLst>
                                </p:cTn>
                              </p:par>
                            </p:childTnLst>
                          </p:cTn>
                        </p:par>
                        <p:par>
                          <p:cTn id="28" fill="hold">
                            <p:stCondLst>
                              <p:cond delay="2000"/>
                            </p:stCondLst>
                            <p:childTnLst>
                              <p:par>
                                <p:cTn id="29" presetID="2" presetClass="entr" presetSubtype="1" fill="hold" grpId="0" nodeType="after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p:cTn id="31" dur="500" fill="hold"/>
                                        <p:tgtEl>
                                          <p:spTgt spid="35"/>
                                        </p:tgtEl>
                                        <p:attrNameLst>
                                          <p:attrName>ppt_x</p:attrName>
                                        </p:attrNameLst>
                                      </p:cBhvr>
                                      <p:tavLst>
                                        <p:tav tm="0">
                                          <p:val>
                                            <p:strVal val="#ppt_x"/>
                                          </p:val>
                                        </p:tav>
                                        <p:tav tm="100000">
                                          <p:val>
                                            <p:strVal val="#ppt_x"/>
                                          </p:val>
                                        </p:tav>
                                      </p:tavLst>
                                    </p:anim>
                                    <p:anim calcmode="lin" valueType="num">
                                      <p:cBhvr>
                                        <p:cTn id="32" dur="500" fill="hold"/>
                                        <p:tgtEl>
                                          <p:spTgt spid="35"/>
                                        </p:tgtEl>
                                        <p:attrNameLst>
                                          <p:attrName>ppt_y</p:attrName>
                                        </p:attrNameLst>
                                      </p:cBhvr>
                                      <p:tavLst>
                                        <p:tav tm="0">
                                          <p:val>
                                            <p:strVal val="0-#ppt_h/2"/>
                                          </p:val>
                                        </p:tav>
                                        <p:tav tm="100000">
                                          <p:val>
                                            <p:strVal val="#ppt_y"/>
                                          </p:val>
                                        </p:tav>
                                      </p:tavLst>
                                    </p:anim>
                                  </p:childTnLst>
                                </p:cTn>
                              </p:par>
                            </p:childTnLst>
                          </p:cTn>
                        </p:par>
                        <p:par>
                          <p:cTn id="33" fill="hold">
                            <p:stCondLst>
                              <p:cond delay="2500"/>
                            </p:stCondLst>
                            <p:childTnLst>
                              <p:par>
                                <p:cTn id="34" presetID="2" presetClass="entr" presetSubtype="8" fill="hold"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ppt_x</p:attrName>
                                        </p:attrNameLst>
                                      </p:cBhvr>
                                      <p:tavLst>
                                        <p:tav tm="0">
                                          <p:val>
                                            <p:strVal val="0-#ppt_w/2"/>
                                          </p:val>
                                        </p:tav>
                                        <p:tav tm="100000">
                                          <p:val>
                                            <p:strVal val="#ppt_x"/>
                                          </p:val>
                                        </p:tav>
                                      </p:tavLst>
                                    </p:anim>
                                    <p:anim calcmode="lin" valueType="num">
                                      <p:cBhvr>
                                        <p:cTn id="37" dur="500" fill="hold"/>
                                        <p:tgtEl>
                                          <p:spTgt spid="20"/>
                                        </p:tgtEl>
                                        <p:attrNameLst>
                                          <p:attrName>ppt_y</p:attrName>
                                        </p:attrNameLst>
                                      </p:cBhvr>
                                      <p:tavLst>
                                        <p:tav tm="0">
                                          <p:val>
                                            <p:strVal val="#ppt_y"/>
                                          </p:val>
                                        </p:tav>
                                        <p:tav tm="100000">
                                          <p:val>
                                            <p:strVal val="#ppt_y"/>
                                          </p:val>
                                        </p:tav>
                                      </p:tavLst>
                                    </p:anim>
                                  </p:childTnLst>
                                </p:cTn>
                              </p:par>
                            </p:childTnLst>
                          </p:cTn>
                        </p:par>
                        <p:par>
                          <p:cTn id="38" fill="hold">
                            <p:stCondLst>
                              <p:cond delay="3000"/>
                            </p:stCondLst>
                            <p:childTnLst>
                              <p:par>
                                <p:cTn id="39" presetID="2" presetClass="entr" presetSubtype="1" fill="hold" grpId="0" nodeType="afterEffect">
                                  <p:stCondLst>
                                    <p:cond delay="0"/>
                                  </p:stCondLst>
                                  <p:childTnLst>
                                    <p:set>
                                      <p:cBhvr>
                                        <p:cTn id="40" dur="1" fill="hold">
                                          <p:stCondLst>
                                            <p:cond delay="0"/>
                                          </p:stCondLst>
                                        </p:cTn>
                                        <p:tgtEl>
                                          <p:spTgt spid="36"/>
                                        </p:tgtEl>
                                        <p:attrNameLst>
                                          <p:attrName>style.visibility</p:attrName>
                                        </p:attrNameLst>
                                      </p:cBhvr>
                                      <p:to>
                                        <p:strVal val="visible"/>
                                      </p:to>
                                    </p:set>
                                    <p:anim calcmode="lin" valueType="num">
                                      <p:cBhvr>
                                        <p:cTn id="41" dur="500" fill="hold"/>
                                        <p:tgtEl>
                                          <p:spTgt spid="36"/>
                                        </p:tgtEl>
                                        <p:attrNameLst>
                                          <p:attrName>ppt_x</p:attrName>
                                        </p:attrNameLst>
                                      </p:cBhvr>
                                      <p:tavLst>
                                        <p:tav tm="0">
                                          <p:val>
                                            <p:strVal val="#ppt_x"/>
                                          </p:val>
                                        </p:tav>
                                        <p:tav tm="100000">
                                          <p:val>
                                            <p:strVal val="#ppt_x"/>
                                          </p:val>
                                        </p:tav>
                                      </p:tavLst>
                                    </p:anim>
                                    <p:anim calcmode="lin" valueType="num">
                                      <p:cBhvr>
                                        <p:cTn id="42" dur="500" fill="hold"/>
                                        <p:tgtEl>
                                          <p:spTgt spid="36"/>
                                        </p:tgtEl>
                                        <p:attrNameLst>
                                          <p:attrName>ppt_y</p:attrName>
                                        </p:attrNameLst>
                                      </p:cBhvr>
                                      <p:tavLst>
                                        <p:tav tm="0">
                                          <p:val>
                                            <p:strVal val="0-#ppt_h/2"/>
                                          </p:val>
                                        </p:tav>
                                        <p:tav tm="100000">
                                          <p:val>
                                            <p:strVal val="#ppt_y"/>
                                          </p:val>
                                        </p:tav>
                                      </p:tavLst>
                                    </p:anim>
                                  </p:childTnLst>
                                </p:cTn>
                              </p:par>
                            </p:childTnLst>
                          </p:cTn>
                        </p:par>
                        <p:par>
                          <p:cTn id="43" fill="hold">
                            <p:stCondLst>
                              <p:cond delay="3500"/>
                            </p:stCondLst>
                            <p:childTnLst>
                              <p:par>
                                <p:cTn id="44" presetID="2" presetClass="entr" presetSubtype="8" fill="hold" nodeType="afterEffect">
                                  <p:stCondLst>
                                    <p:cond delay="0"/>
                                  </p:stCondLst>
                                  <p:childTnLst>
                                    <p:set>
                                      <p:cBhvr>
                                        <p:cTn id="45" dur="1" fill="hold">
                                          <p:stCondLst>
                                            <p:cond delay="0"/>
                                          </p:stCondLst>
                                        </p:cTn>
                                        <p:tgtEl>
                                          <p:spTgt spid="21"/>
                                        </p:tgtEl>
                                        <p:attrNameLst>
                                          <p:attrName>style.visibility</p:attrName>
                                        </p:attrNameLst>
                                      </p:cBhvr>
                                      <p:to>
                                        <p:strVal val="visible"/>
                                      </p:to>
                                    </p:set>
                                    <p:anim calcmode="lin" valueType="num">
                                      <p:cBhvr>
                                        <p:cTn id="46" dur="500" fill="hold"/>
                                        <p:tgtEl>
                                          <p:spTgt spid="21"/>
                                        </p:tgtEl>
                                        <p:attrNameLst>
                                          <p:attrName>ppt_x</p:attrName>
                                        </p:attrNameLst>
                                      </p:cBhvr>
                                      <p:tavLst>
                                        <p:tav tm="0">
                                          <p:val>
                                            <p:strVal val="0-#ppt_w/2"/>
                                          </p:val>
                                        </p:tav>
                                        <p:tav tm="100000">
                                          <p:val>
                                            <p:strVal val="#ppt_x"/>
                                          </p:val>
                                        </p:tav>
                                      </p:tavLst>
                                    </p:anim>
                                    <p:anim calcmode="lin" valueType="num">
                                      <p:cBhvr>
                                        <p:cTn id="47" dur="500" fill="hold"/>
                                        <p:tgtEl>
                                          <p:spTgt spid="21"/>
                                        </p:tgtEl>
                                        <p:attrNameLst>
                                          <p:attrName>ppt_y</p:attrName>
                                        </p:attrNameLst>
                                      </p:cBhvr>
                                      <p:tavLst>
                                        <p:tav tm="0">
                                          <p:val>
                                            <p:strVal val="#ppt_y"/>
                                          </p:val>
                                        </p:tav>
                                        <p:tav tm="100000">
                                          <p:val>
                                            <p:strVal val="#ppt_y"/>
                                          </p:val>
                                        </p:tav>
                                      </p:tavLst>
                                    </p:anim>
                                  </p:childTnLst>
                                </p:cTn>
                              </p:par>
                            </p:childTnLst>
                          </p:cTn>
                        </p:par>
                        <p:par>
                          <p:cTn id="48" fill="hold">
                            <p:stCondLst>
                              <p:cond delay="4000"/>
                            </p:stCondLst>
                            <p:childTnLst>
                              <p:par>
                                <p:cTn id="49" presetID="2" presetClass="entr" presetSubtype="1" fill="hold" grpId="0" nodeType="after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p:cTn id="51" dur="500" fill="hold"/>
                                        <p:tgtEl>
                                          <p:spTgt spid="38"/>
                                        </p:tgtEl>
                                        <p:attrNameLst>
                                          <p:attrName>ppt_x</p:attrName>
                                        </p:attrNameLst>
                                      </p:cBhvr>
                                      <p:tavLst>
                                        <p:tav tm="0">
                                          <p:val>
                                            <p:strVal val="#ppt_x"/>
                                          </p:val>
                                        </p:tav>
                                        <p:tav tm="100000">
                                          <p:val>
                                            <p:strVal val="#ppt_x"/>
                                          </p:val>
                                        </p:tav>
                                      </p:tavLst>
                                    </p:anim>
                                    <p:anim calcmode="lin" valueType="num">
                                      <p:cBhvr>
                                        <p:cTn id="52" dur="500" fill="hold"/>
                                        <p:tgtEl>
                                          <p:spTgt spid="38"/>
                                        </p:tgtEl>
                                        <p:attrNameLst>
                                          <p:attrName>ppt_y</p:attrName>
                                        </p:attrNameLst>
                                      </p:cBhvr>
                                      <p:tavLst>
                                        <p:tav tm="0">
                                          <p:val>
                                            <p:strVal val="0-#ppt_h/2"/>
                                          </p:val>
                                        </p:tav>
                                        <p:tav tm="100000">
                                          <p:val>
                                            <p:strVal val="#ppt_y"/>
                                          </p:val>
                                        </p:tav>
                                      </p:tavLst>
                                    </p:anim>
                                  </p:childTnLst>
                                </p:cTn>
                              </p:par>
                            </p:childTnLst>
                          </p:cTn>
                        </p:par>
                        <p:par>
                          <p:cTn id="53" fill="hold">
                            <p:stCondLst>
                              <p:cond delay="4500"/>
                            </p:stCondLst>
                            <p:childTnLst>
                              <p:par>
                                <p:cTn id="54" presetID="2" presetClass="entr" presetSubtype="8" fill="hold" nodeType="afterEffect">
                                  <p:stCondLst>
                                    <p:cond delay="0"/>
                                  </p:stCondLst>
                                  <p:childTnLst>
                                    <p:set>
                                      <p:cBhvr>
                                        <p:cTn id="55" dur="1" fill="hold">
                                          <p:stCondLst>
                                            <p:cond delay="0"/>
                                          </p:stCondLst>
                                        </p:cTn>
                                        <p:tgtEl>
                                          <p:spTgt spid="22"/>
                                        </p:tgtEl>
                                        <p:attrNameLst>
                                          <p:attrName>style.visibility</p:attrName>
                                        </p:attrNameLst>
                                      </p:cBhvr>
                                      <p:to>
                                        <p:strVal val="visible"/>
                                      </p:to>
                                    </p:set>
                                    <p:anim calcmode="lin" valueType="num">
                                      <p:cBhvr>
                                        <p:cTn id="56" dur="500" fill="hold"/>
                                        <p:tgtEl>
                                          <p:spTgt spid="22"/>
                                        </p:tgtEl>
                                        <p:attrNameLst>
                                          <p:attrName>ppt_x</p:attrName>
                                        </p:attrNameLst>
                                      </p:cBhvr>
                                      <p:tavLst>
                                        <p:tav tm="0">
                                          <p:val>
                                            <p:strVal val="0-#ppt_w/2"/>
                                          </p:val>
                                        </p:tav>
                                        <p:tav tm="100000">
                                          <p:val>
                                            <p:strVal val="#ppt_x"/>
                                          </p:val>
                                        </p:tav>
                                      </p:tavLst>
                                    </p:anim>
                                    <p:anim calcmode="lin" valueType="num">
                                      <p:cBhvr>
                                        <p:cTn id="57" dur="500" fill="hold"/>
                                        <p:tgtEl>
                                          <p:spTgt spid="22"/>
                                        </p:tgtEl>
                                        <p:attrNameLst>
                                          <p:attrName>ppt_y</p:attrName>
                                        </p:attrNameLst>
                                      </p:cBhvr>
                                      <p:tavLst>
                                        <p:tav tm="0">
                                          <p:val>
                                            <p:strVal val="#ppt_y"/>
                                          </p:val>
                                        </p:tav>
                                        <p:tav tm="100000">
                                          <p:val>
                                            <p:strVal val="#ppt_y"/>
                                          </p:val>
                                        </p:tav>
                                      </p:tavLst>
                                    </p:anim>
                                  </p:childTnLst>
                                </p:cTn>
                              </p:par>
                            </p:childTnLst>
                          </p:cTn>
                        </p:par>
                        <p:par>
                          <p:cTn id="58" fill="hold">
                            <p:stCondLst>
                              <p:cond delay="5000"/>
                            </p:stCondLst>
                            <p:childTnLst>
                              <p:par>
                                <p:cTn id="59" presetID="2" presetClass="entr" presetSubtype="1" fill="hold" grpId="0" nodeType="afterEffect">
                                  <p:stCondLst>
                                    <p:cond delay="0"/>
                                  </p:stCondLst>
                                  <p:childTnLst>
                                    <p:set>
                                      <p:cBhvr>
                                        <p:cTn id="60" dur="1" fill="hold">
                                          <p:stCondLst>
                                            <p:cond delay="0"/>
                                          </p:stCondLst>
                                        </p:cTn>
                                        <p:tgtEl>
                                          <p:spTgt spid="39"/>
                                        </p:tgtEl>
                                        <p:attrNameLst>
                                          <p:attrName>style.visibility</p:attrName>
                                        </p:attrNameLst>
                                      </p:cBhvr>
                                      <p:to>
                                        <p:strVal val="visible"/>
                                      </p:to>
                                    </p:set>
                                    <p:anim calcmode="lin" valueType="num">
                                      <p:cBhvr>
                                        <p:cTn id="61" dur="500" fill="hold"/>
                                        <p:tgtEl>
                                          <p:spTgt spid="39"/>
                                        </p:tgtEl>
                                        <p:attrNameLst>
                                          <p:attrName>ppt_x</p:attrName>
                                        </p:attrNameLst>
                                      </p:cBhvr>
                                      <p:tavLst>
                                        <p:tav tm="0">
                                          <p:val>
                                            <p:strVal val="#ppt_x"/>
                                          </p:val>
                                        </p:tav>
                                        <p:tav tm="100000">
                                          <p:val>
                                            <p:strVal val="#ppt_x"/>
                                          </p:val>
                                        </p:tav>
                                      </p:tavLst>
                                    </p:anim>
                                    <p:anim calcmode="lin" valueType="num">
                                      <p:cBhvr>
                                        <p:cTn id="62" dur="500" fill="hold"/>
                                        <p:tgtEl>
                                          <p:spTgt spid="39"/>
                                        </p:tgtEl>
                                        <p:attrNameLst>
                                          <p:attrName>ppt_y</p:attrName>
                                        </p:attrNameLst>
                                      </p:cBhvr>
                                      <p:tavLst>
                                        <p:tav tm="0">
                                          <p:val>
                                            <p:strVal val="0-#ppt_h/2"/>
                                          </p:val>
                                        </p:tav>
                                        <p:tav tm="100000">
                                          <p:val>
                                            <p:strVal val="#ppt_y"/>
                                          </p:val>
                                        </p:tav>
                                      </p:tavLst>
                                    </p:anim>
                                  </p:childTnLst>
                                </p:cTn>
                              </p:par>
                            </p:childTnLst>
                          </p:cTn>
                        </p:par>
                        <p:par>
                          <p:cTn id="63" fill="hold">
                            <p:stCondLst>
                              <p:cond delay="5500"/>
                            </p:stCondLst>
                            <p:childTnLst>
                              <p:par>
                                <p:cTn id="64" presetID="2" presetClass="entr" presetSubtype="2" fill="hold" grpId="0" nodeType="afterEffect">
                                  <p:stCondLst>
                                    <p:cond delay="0"/>
                                  </p:stCondLst>
                                  <p:childTnLst>
                                    <p:set>
                                      <p:cBhvr>
                                        <p:cTn id="65" dur="1" fill="hold">
                                          <p:stCondLst>
                                            <p:cond delay="0"/>
                                          </p:stCondLst>
                                        </p:cTn>
                                        <p:tgtEl>
                                          <p:spTgt spid="44"/>
                                        </p:tgtEl>
                                        <p:attrNameLst>
                                          <p:attrName>style.visibility</p:attrName>
                                        </p:attrNameLst>
                                      </p:cBhvr>
                                      <p:to>
                                        <p:strVal val="visible"/>
                                      </p:to>
                                    </p:set>
                                    <p:anim calcmode="lin" valueType="num">
                                      <p:cBhvr>
                                        <p:cTn id="66" dur="500" fill="hold"/>
                                        <p:tgtEl>
                                          <p:spTgt spid="44"/>
                                        </p:tgtEl>
                                        <p:attrNameLst>
                                          <p:attrName>ppt_x</p:attrName>
                                        </p:attrNameLst>
                                      </p:cBhvr>
                                      <p:tavLst>
                                        <p:tav tm="0">
                                          <p:val>
                                            <p:strVal val="1+#ppt_w/2"/>
                                          </p:val>
                                        </p:tav>
                                        <p:tav tm="100000">
                                          <p:val>
                                            <p:strVal val="#ppt_x"/>
                                          </p:val>
                                        </p:tav>
                                      </p:tavLst>
                                    </p:anim>
                                    <p:anim calcmode="lin" valueType="num">
                                      <p:cBhvr>
                                        <p:cTn id="67" dur="500" fill="hold"/>
                                        <p:tgtEl>
                                          <p:spTgt spid="44"/>
                                        </p:tgtEl>
                                        <p:attrNameLst>
                                          <p:attrName>ppt_y</p:attrName>
                                        </p:attrNameLst>
                                      </p:cBhvr>
                                      <p:tavLst>
                                        <p:tav tm="0">
                                          <p:val>
                                            <p:strVal val="#ppt_y"/>
                                          </p:val>
                                        </p:tav>
                                        <p:tav tm="100000">
                                          <p:val>
                                            <p:strVal val="#ppt_y"/>
                                          </p:val>
                                        </p:tav>
                                      </p:tavLst>
                                    </p:anim>
                                  </p:childTnLst>
                                </p:cTn>
                              </p:par>
                            </p:childTnLst>
                          </p:cTn>
                        </p:par>
                        <p:par>
                          <p:cTn id="68" fill="hold">
                            <p:stCondLst>
                              <p:cond delay="6000"/>
                            </p:stCondLst>
                            <p:childTnLst>
                              <p:par>
                                <p:cTn id="69" presetID="2" presetClass="entr" presetSubtype="2" fill="hold" grpId="0" nodeType="afterEffect">
                                  <p:stCondLst>
                                    <p:cond delay="0"/>
                                  </p:stCondLst>
                                  <p:childTnLst>
                                    <p:set>
                                      <p:cBhvr>
                                        <p:cTn id="70" dur="1" fill="hold">
                                          <p:stCondLst>
                                            <p:cond delay="0"/>
                                          </p:stCondLst>
                                        </p:cTn>
                                        <p:tgtEl>
                                          <p:spTgt spid="40"/>
                                        </p:tgtEl>
                                        <p:attrNameLst>
                                          <p:attrName>style.visibility</p:attrName>
                                        </p:attrNameLst>
                                      </p:cBhvr>
                                      <p:to>
                                        <p:strVal val="visible"/>
                                      </p:to>
                                    </p:set>
                                    <p:anim calcmode="lin" valueType="num">
                                      <p:cBhvr>
                                        <p:cTn id="71" dur="500" fill="hold"/>
                                        <p:tgtEl>
                                          <p:spTgt spid="40"/>
                                        </p:tgtEl>
                                        <p:attrNameLst>
                                          <p:attrName>ppt_x</p:attrName>
                                        </p:attrNameLst>
                                      </p:cBhvr>
                                      <p:tavLst>
                                        <p:tav tm="0">
                                          <p:val>
                                            <p:strVal val="1+#ppt_w/2"/>
                                          </p:val>
                                        </p:tav>
                                        <p:tav tm="100000">
                                          <p:val>
                                            <p:strVal val="#ppt_x"/>
                                          </p:val>
                                        </p:tav>
                                      </p:tavLst>
                                    </p:anim>
                                    <p:anim calcmode="lin" valueType="num">
                                      <p:cBhvr>
                                        <p:cTn id="72" dur="500" fill="hold"/>
                                        <p:tgtEl>
                                          <p:spTgt spid="40"/>
                                        </p:tgtEl>
                                        <p:attrNameLst>
                                          <p:attrName>ppt_y</p:attrName>
                                        </p:attrNameLst>
                                      </p:cBhvr>
                                      <p:tavLst>
                                        <p:tav tm="0">
                                          <p:val>
                                            <p:strVal val="#ppt_y"/>
                                          </p:val>
                                        </p:tav>
                                        <p:tav tm="100000">
                                          <p:val>
                                            <p:strVal val="#ppt_y"/>
                                          </p:val>
                                        </p:tav>
                                      </p:tavLst>
                                    </p:anim>
                                  </p:childTnLst>
                                </p:cTn>
                              </p:par>
                            </p:childTnLst>
                          </p:cTn>
                        </p:par>
                        <p:par>
                          <p:cTn id="73" fill="hold">
                            <p:stCondLst>
                              <p:cond delay="6500"/>
                            </p:stCondLst>
                            <p:childTnLst>
                              <p:par>
                                <p:cTn id="74" presetID="2" presetClass="entr" presetSubtype="2" fill="hold" grpId="0" nodeType="afterEffect">
                                  <p:stCondLst>
                                    <p:cond delay="0"/>
                                  </p:stCondLst>
                                  <p:childTnLst>
                                    <p:set>
                                      <p:cBhvr>
                                        <p:cTn id="75" dur="1" fill="hold">
                                          <p:stCondLst>
                                            <p:cond delay="0"/>
                                          </p:stCondLst>
                                        </p:cTn>
                                        <p:tgtEl>
                                          <p:spTgt spid="45"/>
                                        </p:tgtEl>
                                        <p:attrNameLst>
                                          <p:attrName>style.visibility</p:attrName>
                                        </p:attrNameLst>
                                      </p:cBhvr>
                                      <p:to>
                                        <p:strVal val="visible"/>
                                      </p:to>
                                    </p:set>
                                    <p:anim calcmode="lin" valueType="num">
                                      <p:cBhvr>
                                        <p:cTn id="76" dur="500" fill="hold"/>
                                        <p:tgtEl>
                                          <p:spTgt spid="45"/>
                                        </p:tgtEl>
                                        <p:attrNameLst>
                                          <p:attrName>ppt_x</p:attrName>
                                        </p:attrNameLst>
                                      </p:cBhvr>
                                      <p:tavLst>
                                        <p:tav tm="0">
                                          <p:val>
                                            <p:strVal val="1+#ppt_w/2"/>
                                          </p:val>
                                        </p:tav>
                                        <p:tav tm="100000">
                                          <p:val>
                                            <p:strVal val="#ppt_x"/>
                                          </p:val>
                                        </p:tav>
                                      </p:tavLst>
                                    </p:anim>
                                    <p:anim calcmode="lin" valueType="num">
                                      <p:cBhvr>
                                        <p:cTn id="77" dur="500" fill="hold"/>
                                        <p:tgtEl>
                                          <p:spTgt spid="45"/>
                                        </p:tgtEl>
                                        <p:attrNameLst>
                                          <p:attrName>ppt_y</p:attrName>
                                        </p:attrNameLst>
                                      </p:cBhvr>
                                      <p:tavLst>
                                        <p:tav tm="0">
                                          <p:val>
                                            <p:strVal val="#ppt_y"/>
                                          </p:val>
                                        </p:tav>
                                        <p:tav tm="100000">
                                          <p:val>
                                            <p:strVal val="#ppt_y"/>
                                          </p:val>
                                        </p:tav>
                                      </p:tavLst>
                                    </p:anim>
                                  </p:childTnLst>
                                </p:cTn>
                              </p:par>
                            </p:childTnLst>
                          </p:cTn>
                        </p:par>
                        <p:par>
                          <p:cTn id="78" fill="hold">
                            <p:stCondLst>
                              <p:cond delay="7000"/>
                            </p:stCondLst>
                            <p:childTnLst>
                              <p:par>
                                <p:cTn id="79" presetID="2" presetClass="entr" presetSubtype="2" fill="hold" grpId="0" nodeType="afterEffect">
                                  <p:stCondLst>
                                    <p:cond delay="0"/>
                                  </p:stCondLst>
                                  <p:childTnLst>
                                    <p:set>
                                      <p:cBhvr>
                                        <p:cTn id="80" dur="1" fill="hold">
                                          <p:stCondLst>
                                            <p:cond delay="0"/>
                                          </p:stCondLst>
                                        </p:cTn>
                                        <p:tgtEl>
                                          <p:spTgt spid="41"/>
                                        </p:tgtEl>
                                        <p:attrNameLst>
                                          <p:attrName>style.visibility</p:attrName>
                                        </p:attrNameLst>
                                      </p:cBhvr>
                                      <p:to>
                                        <p:strVal val="visible"/>
                                      </p:to>
                                    </p:set>
                                    <p:anim calcmode="lin" valueType="num">
                                      <p:cBhvr>
                                        <p:cTn id="81" dur="500" fill="hold"/>
                                        <p:tgtEl>
                                          <p:spTgt spid="41"/>
                                        </p:tgtEl>
                                        <p:attrNameLst>
                                          <p:attrName>ppt_x</p:attrName>
                                        </p:attrNameLst>
                                      </p:cBhvr>
                                      <p:tavLst>
                                        <p:tav tm="0">
                                          <p:val>
                                            <p:strVal val="1+#ppt_w/2"/>
                                          </p:val>
                                        </p:tav>
                                        <p:tav tm="100000">
                                          <p:val>
                                            <p:strVal val="#ppt_x"/>
                                          </p:val>
                                        </p:tav>
                                      </p:tavLst>
                                    </p:anim>
                                    <p:anim calcmode="lin" valueType="num">
                                      <p:cBhvr>
                                        <p:cTn id="82" dur="500" fill="hold"/>
                                        <p:tgtEl>
                                          <p:spTgt spid="41"/>
                                        </p:tgtEl>
                                        <p:attrNameLst>
                                          <p:attrName>ppt_y</p:attrName>
                                        </p:attrNameLst>
                                      </p:cBhvr>
                                      <p:tavLst>
                                        <p:tav tm="0">
                                          <p:val>
                                            <p:strVal val="#ppt_y"/>
                                          </p:val>
                                        </p:tav>
                                        <p:tav tm="100000">
                                          <p:val>
                                            <p:strVal val="#ppt_y"/>
                                          </p:val>
                                        </p:tav>
                                      </p:tavLst>
                                    </p:anim>
                                  </p:childTnLst>
                                </p:cTn>
                              </p:par>
                            </p:childTnLst>
                          </p:cTn>
                        </p:par>
                        <p:par>
                          <p:cTn id="83" fill="hold">
                            <p:stCondLst>
                              <p:cond delay="7500"/>
                            </p:stCondLst>
                            <p:childTnLst>
                              <p:par>
                                <p:cTn id="84" presetID="2" presetClass="entr" presetSubtype="2" fill="hold" grpId="0" nodeType="afterEffect">
                                  <p:stCondLst>
                                    <p:cond delay="0"/>
                                  </p:stCondLst>
                                  <p:childTnLst>
                                    <p:set>
                                      <p:cBhvr>
                                        <p:cTn id="85" dur="1" fill="hold">
                                          <p:stCondLst>
                                            <p:cond delay="0"/>
                                          </p:stCondLst>
                                        </p:cTn>
                                        <p:tgtEl>
                                          <p:spTgt spid="46"/>
                                        </p:tgtEl>
                                        <p:attrNameLst>
                                          <p:attrName>style.visibility</p:attrName>
                                        </p:attrNameLst>
                                      </p:cBhvr>
                                      <p:to>
                                        <p:strVal val="visible"/>
                                      </p:to>
                                    </p:set>
                                    <p:anim calcmode="lin" valueType="num">
                                      <p:cBhvr>
                                        <p:cTn id="86" dur="500" fill="hold"/>
                                        <p:tgtEl>
                                          <p:spTgt spid="46"/>
                                        </p:tgtEl>
                                        <p:attrNameLst>
                                          <p:attrName>ppt_x</p:attrName>
                                        </p:attrNameLst>
                                      </p:cBhvr>
                                      <p:tavLst>
                                        <p:tav tm="0">
                                          <p:val>
                                            <p:strVal val="1+#ppt_w/2"/>
                                          </p:val>
                                        </p:tav>
                                        <p:tav tm="100000">
                                          <p:val>
                                            <p:strVal val="#ppt_x"/>
                                          </p:val>
                                        </p:tav>
                                      </p:tavLst>
                                    </p:anim>
                                    <p:anim calcmode="lin" valueType="num">
                                      <p:cBhvr>
                                        <p:cTn id="87" dur="500" fill="hold"/>
                                        <p:tgtEl>
                                          <p:spTgt spid="46"/>
                                        </p:tgtEl>
                                        <p:attrNameLst>
                                          <p:attrName>ppt_y</p:attrName>
                                        </p:attrNameLst>
                                      </p:cBhvr>
                                      <p:tavLst>
                                        <p:tav tm="0">
                                          <p:val>
                                            <p:strVal val="#ppt_y"/>
                                          </p:val>
                                        </p:tav>
                                        <p:tav tm="100000">
                                          <p:val>
                                            <p:strVal val="#ppt_y"/>
                                          </p:val>
                                        </p:tav>
                                      </p:tavLst>
                                    </p:anim>
                                  </p:childTnLst>
                                </p:cTn>
                              </p:par>
                            </p:childTnLst>
                          </p:cTn>
                        </p:par>
                        <p:par>
                          <p:cTn id="88" fill="hold">
                            <p:stCondLst>
                              <p:cond delay="8000"/>
                            </p:stCondLst>
                            <p:childTnLst>
                              <p:par>
                                <p:cTn id="89" presetID="2" presetClass="entr" presetSubtype="2" fill="hold" grpId="0" nodeType="afterEffect">
                                  <p:stCondLst>
                                    <p:cond delay="0"/>
                                  </p:stCondLst>
                                  <p:childTnLst>
                                    <p:set>
                                      <p:cBhvr>
                                        <p:cTn id="90" dur="1" fill="hold">
                                          <p:stCondLst>
                                            <p:cond delay="0"/>
                                          </p:stCondLst>
                                        </p:cTn>
                                        <p:tgtEl>
                                          <p:spTgt spid="42"/>
                                        </p:tgtEl>
                                        <p:attrNameLst>
                                          <p:attrName>style.visibility</p:attrName>
                                        </p:attrNameLst>
                                      </p:cBhvr>
                                      <p:to>
                                        <p:strVal val="visible"/>
                                      </p:to>
                                    </p:set>
                                    <p:anim calcmode="lin" valueType="num">
                                      <p:cBhvr>
                                        <p:cTn id="91" dur="500" fill="hold"/>
                                        <p:tgtEl>
                                          <p:spTgt spid="42"/>
                                        </p:tgtEl>
                                        <p:attrNameLst>
                                          <p:attrName>ppt_x</p:attrName>
                                        </p:attrNameLst>
                                      </p:cBhvr>
                                      <p:tavLst>
                                        <p:tav tm="0">
                                          <p:val>
                                            <p:strVal val="1+#ppt_w/2"/>
                                          </p:val>
                                        </p:tav>
                                        <p:tav tm="100000">
                                          <p:val>
                                            <p:strVal val="#ppt_x"/>
                                          </p:val>
                                        </p:tav>
                                      </p:tavLst>
                                    </p:anim>
                                    <p:anim calcmode="lin" valueType="num">
                                      <p:cBhvr>
                                        <p:cTn id="92" dur="500" fill="hold"/>
                                        <p:tgtEl>
                                          <p:spTgt spid="42"/>
                                        </p:tgtEl>
                                        <p:attrNameLst>
                                          <p:attrName>ppt_y</p:attrName>
                                        </p:attrNameLst>
                                      </p:cBhvr>
                                      <p:tavLst>
                                        <p:tav tm="0">
                                          <p:val>
                                            <p:strVal val="#ppt_y"/>
                                          </p:val>
                                        </p:tav>
                                        <p:tav tm="100000">
                                          <p:val>
                                            <p:strVal val="#ppt_y"/>
                                          </p:val>
                                        </p:tav>
                                      </p:tavLst>
                                    </p:anim>
                                  </p:childTnLst>
                                </p:cTn>
                              </p:par>
                            </p:childTnLst>
                          </p:cTn>
                        </p:par>
                        <p:par>
                          <p:cTn id="93" fill="hold">
                            <p:stCondLst>
                              <p:cond delay="8500"/>
                            </p:stCondLst>
                            <p:childTnLst>
                              <p:par>
                                <p:cTn id="94" presetID="2" presetClass="entr" presetSubtype="2" fill="hold" grpId="0" nodeType="afterEffect">
                                  <p:stCondLst>
                                    <p:cond delay="0"/>
                                  </p:stCondLst>
                                  <p:childTnLst>
                                    <p:set>
                                      <p:cBhvr>
                                        <p:cTn id="95" dur="1" fill="hold">
                                          <p:stCondLst>
                                            <p:cond delay="0"/>
                                          </p:stCondLst>
                                        </p:cTn>
                                        <p:tgtEl>
                                          <p:spTgt spid="47"/>
                                        </p:tgtEl>
                                        <p:attrNameLst>
                                          <p:attrName>style.visibility</p:attrName>
                                        </p:attrNameLst>
                                      </p:cBhvr>
                                      <p:to>
                                        <p:strVal val="visible"/>
                                      </p:to>
                                    </p:set>
                                    <p:anim calcmode="lin" valueType="num">
                                      <p:cBhvr>
                                        <p:cTn id="96" dur="500" fill="hold"/>
                                        <p:tgtEl>
                                          <p:spTgt spid="47"/>
                                        </p:tgtEl>
                                        <p:attrNameLst>
                                          <p:attrName>ppt_x</p:attrName>
                                        </p:attrNameLst>
                                      </p:cBhvr>
                                      <p:tavLst>
                                        <p:tav tm="0">
                                          <p:val>
                                            <p:strVal val="1+#ppt_w/2"/>
                                          </p:val>
                                        </p:tav>
                                        <p:tav tm="100000">
                                          <p:val>
                                            <p:strVal val="#ppt_x"/>
                                          </p:val>
                                        </p:tav>
                                      </p:tavLst>
                                    </p:anim>
                                    <p:anim calcmode="lin" valueType="num">
                                      <p:cBhvr>
                                        <p:cTn id="97" dur="500" fill="hold"/>
                                        <p:tgtEl>
                                          <p:spTgt spid="47"/>
                                        </p:tgtEl>
                                        <p:attrNameLst>
                                          <p:attrName>ppt_y</p:attrName>
                                        </p:attrNameLst>
                                      </p:cBhvr>
                                      <p:tavLst>
                                        <p:tav tm="0">
                                          <p:val>
                                            <p:strVal val="#ppt_y"/>
                                          </p:val>
                                        </p:tav>
                                        <p:tav tm="100000">
                                          <p:val>
                                            <p:strVal val="#ppt_y"/>
                                          </p:val>
                                        </p:tav>
                                      </p:tavLst>
                                    </p:anim>
                                  </p:childTnLst>
                                </p:cTn>
                              </p:par>
                            </p:childTnLst>
                          </p:cTn>
                        </p:par>
                        <p:par>
                          <p:cTn id="98" fill="hold">
                            <p:stCondLst>
                              <p:cond delay="9000"/>
                            </p:stCondLst>
                            <p:childTnLst>
                              <p:par>
                                <p:cTn id="99" presetID="2" presetClass="entr" presetSubtype="2" fill="hold" grpId="0" nodeType="afterEffect">
                                  <p:stCondLst>
                                    <p:cond delay="0"/>
                                  </p:stCondLst>
                                  <p:childTnLst>
                                    <p:set>
                                      <p:cBhvr>
                                        <p:cTn id="100" dur="1" fill="hold">
                                          <p:stCondLst>
                                            <p:cond delay="0"/>
                                          </p:stCondLst>
                                        </p:cTn>
                                        <p:tgtEl>
                                          <p:spTgt spid="43"/>
                                        </p:tgtEl>
                                        <p:attrNameLst>
                                          <p:attrName>style.visibility</p:attrName>
                                        </p:attrNameLst>
                                      </p:cBhvr>
                                      <p:to>
                                        <p:strVal val="visible"/>
                                      </p:to>
                                    </p:set>
                                    <p:anim calcmode="lin" valueType="num">
                                      <p:cBhvr>
                                        <p:cTn id="101" dur="500" fill="hold"/>
                                        <p:tgtEl>
                                          <p:spTgt spid="43"/>
                                        </p:tgtEl>
                                        <p:attrNameLst>
                                          <p:attrName>ppt_x</p:attrName>
                                        </p:attrNameLst>
                                      </p:cBhvr>
                                      <p:tavLst>
                                        <p:tav tm="0">
                                          <p:val>
                                            <p:strVal val="1+#ppt_w/2"/>
                                          </p:val>
                                        </p:tav>
                                        <p:tav tm="100000">
                                          <p:val>
                                            <p:strVal val="#ppt_x"/>
                                          </p:val>
                                        </p:tav>
                                      </p:tavLst>
                                    </p:anim>
                                    <p:anim calcmode="lin" valueType="num">
                                      <p:cBhvr>
                                        <p:cTn id="102"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35" grpId="0" bldLvl="0" animBg="1"/>
      <p:bldP spid="36" grpId="0" bldLvl="0" animBg="1"/>
      <p:bldP spid="38" grpId="0" bldLvl="0" animBg="1"/>
      <p:bldP spid="39" grpId="0" bldLvl="0" animBg="1"/>
      <p:bldP spid="40" grpId="0" bldLvl="0" animBg="1"/>
      <p:bldP spid="41" grpId="0" bldLvl="0" animBg="1"/>
      <p:bldP spid="42" grpId="0" bldLvl="0" animBg="1"/>
      <p:bldP spid="43" grpId="0" bldLvl="0" animBg="1"/>
      <p:bldP spid="44" grpId="0" bldLvl="0" animBg="1"/>
      <p:bldP spid="45" grpId="0" bldLvl="0" animBg="1"/>
      <p:bldP spid="46" grpId="0" bldLvl="0" animBg="1"/>
      <p:bldP spid="47"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48"/>
          <p:cNvGrpSpPr/>
          <p:nvPr/>
        </p:nvGrpSpPr>
        <p:grpSpPr>
          <a:xfrm>
            <a:off x="371475" y="300038"/>
            <a:ext cx="846138" cy="846137"/>
            <a:chOff x="1758" y="973"/>
            <a:chExt cx="937" cy="937"/>
          </a:xfrm>
        </p:grpSpPr>
        <p:sp>
          <p:nvSpPr>
            <p:cNvPr id="10" name="椭圆 9"/>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11"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12" name="直角三角形 11"/>
          <p:cNvSpPr/>
          <p:nvPr/>
        </p:nvSpPr>
        <p:spPr>
          <a:xfrm rot="10800000">
            <a:off x="7754938" y="-12700"/>
            <a:ext cx="1411288"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13" name="Copyright Notice"/>
          <p:cNvSpPr/>
          <p:nvPr/>
        </p:nvSpPr>
        <p:spPr bwMode="auto">
          <a:xfrm>
            <a:off x="16319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cxnSp>
        <p:nvCxnSpPr>
          <p:cNvPr id="14" name="直接连接符 13"/>
          <p:cNvCxnSpPr/>
          <p:nvPr/>
        </p:nvCxnSpPr>
        <p:spPr>
          <a:xfrm>
            <a:off x="1814513" y="4189413"/>
            <a:ext cx="5565775" cy="0"/>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椭圆 14"/>
          <p:cNvSpPr>
            <a:spLocks noChangeAspect="1"/>
          </p:cNvSpPr>
          <p:nvPr/>
        </p:nvSpPr>
        <p:spPr>
          <a:xfrm>
            <a:off x="2165350" y="4164013"/>
            <a:ext cx="103188" cy="1016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1465" strike="noStrike" noProof="1">
              <a:latin typeface="Arial" panose="020B0604020202020204" pitchFamily="34" charset="0"/>
              <a:ea typeface="Arial" panose="020B0604020202020204" pitchFamily="34" charset="0"/>
            </a:endParaRPr>
          </a:p>
        </p:txBody>
      </p:sp>
      <p:sp>
        <p:nvSpPr>
          <p:cNvPr id="17" name="椭圆 16"/>
          <p:cNvSpPr>
            <a:spLocks noChangeAspect="1"/>
          </p:cNvSpPr>
          <p:nvPr/>
        </p:nvSpPr>
        <p:spPr>
          <a:xfrm>
            <a:off x="4048125" y="4164013"/>
            <a:ext cx="104775" cy="1016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1465" strike="noStrike" noProof="1">
              <a:latin typeface="Arial" panose="020B0604020202020204" pitchFamily="34" charset="0"/>
              <a:ea typeface="Arial" panose="020B0604020202020204" pitchFamily="34" charset="0"/>
            </a:endParaRPr>
          </a:p>
        </p:txBody>
      </p:sp>
      <p:sp>
        <p:nvSpPr>
          <p:cNvPr id="18" name="椭圆 17"/>
          <p:cNvSpPr>
            <a:spLocks noChangeAspect="1"/>
          </p:cNvSpPr>
          <p:nvPr/>
        </p:nvSpPr>
        <p:spPr>
          <a:xfrm>
            <a:off x="3105150" y="4164013"/>
            <a:ext cx="104775" cy="1016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1465" strike="noStrike" noProof="1">
              <a:latin typeface="Arial" panose="020B0604020202020204" pitchFamily="34" charset="0"/>
              <a:ea typeface="Arial" panose="020B0604020202020204" pitchFamily="34" charset="0"/>
            </a:endParaRPr>
          </a:p>
        </p:txBody>
      </p:sp>
      <p:sp>
        <p:nvSpPr>
          <p:cNvPr id="19" name="椭圆 18"/>
          <p:cNvSpPr>
            <a:spLocks noChangeAspect="1"/>
          </p:cNvSpPr>
          <p:nvPr/>
        </p:nvSpPr>
        <p:spPr>
          <a:xfrm>
            <a:off x="4991100" y="4164013"/>
            <a:ext cx="104775" cy="1016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1465" strike="noStrike" noProof="1">
              <a:latin typeface="Arial" panose="020B0604020202020204" pitchFamily="34" charset="0"/>
              <a:ea typeface="Arial" panose="020B0604020202020204" pitchFamily="34" charset="0"/>
            </a:endParaRPr>
          </a:p>
        </p:txBody>
      </p:sp>
      <p:sp>
        <p:nvSpPr>
          <p:cNvPr id="20" name="椭圆 19"/>
          <p:cNvSpPr>
            <a:spLocks noChangeAspect="1"/>
          </p:cNvSpPr>
          <p:nvPr/>
        </p:nvSpPr>
        <p:spPr>
          <a:xfrm>
            <a:off x="5935663" y="4164013"/>
            <a:ext cx="101600" cy="1016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1465" strike="noStrike" noProof="1">
              <a:latin typeface="Arial" panose="020B0604020202020204" pitchFamily="34" charset="0"/>
              <a:ea typeface="Arial" panose="020B0604020202020204" pitchFamily="34" charset="0"/>
            </a:endParaRPr>
          </a:p>
        </p:txBody>
      </p:sp>
      <p:sp>
        <p:nvSpPr>
          <p:cNvPr id="21" name="椭圆 20"/>
          <p:cNvSpPr>
            <a:spLocks noChangeAspect="1"/>
          </p:cNvSpPr>
          <p:nvPr/>
        </p:nvSpPr>
        <p:spPr>
          <a:xfrm>
            <a:off x="6864350" y="4164013"/>
            <a:ext cx="101600" cy="1016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1465" strike="noStrike" noProof="1">
              <a:latin typeface="Arial" panose="020B0604020202020204" pitchFamily="34" charset="0"/>
              <a:ea typeface="Arial" panose="020B0604020202020204" pitchFamily="34" charset="0"/>
            </a:endParaRPr>
          </a:p>
        </p:txBody>
      </p:sp>
      <p:sp>
        <p:nvSpPr>
          <p:cNvPr id="25" name="饼形 3"/>
          <p:cNvSpPr/>
          <p:nvPr/>
        </p:nvSpPr>
        <p:spPr>
          <a:xfrm rot="10800000">
            <a:off x="1725613" y="3730625"/>
            <a:ext cx="981075" cy="277813"/>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945" strike="noStrike" noProof="1">
              <a:ea typeface="Arial Unicode MS" panose="020B0604020202020204" charset="-122"/>
            </a:endParaRPr>
          </a:p>
        </p:txBody>
      </p:sp>
      <p:sp>
        <p:nvSpPr>
          <p:cNvPr id="26" name="饼形 3"/>
          <p:cNvSpPr/>
          <p:nvPr/>
        </p:nvSpPr>
        <p:spPr>
          <a:xfrm rot="10800000">
            <a:off x="2667000" y="3395663"/>
            <a:ext cx="984250" cy="612775"/>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945" strike="noStrike" noProof="1">
              <a:ea typeface="Arial Unicode MS" panose="020B0604020202020204" charset="-122"/>
            </a:endParaRPr>
          </a:p>
        </p:txBody>
      </p:sp>
      <p:sp>
        <p:nvSpPr>
          <p:cNvPr id="27" name="饼形 3"/>
          <p:cNvSpPr/>
          <p:nvPr/>
        </p:nvSpPr>
        <p:spPr>
          <a:xfrm rot="10800000">
            <a:off x="3609975" y="3000375"/>
            <a:ext cx="981075" cy="1008063"/>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945" strike="noStrike" noProof="1">
              <a:ea typeface="Arial Unicode MS" panose="020B0604020202020204" charset="-122"/>
            </a:endParaRPr>
          </a:p>
        </p:txBody>
      </p:sp>
      <p:sp>
        <p:nvSpPr>
          <p:cNvPr id="28" name="饼形 3"/>
          <p:cNvSpPr/>
          <p:nvPr/>
        </p:nvSpPr>
        <p:spPr>
          <a:xfrm rot="10800000">
            <a:off x="4552950" y="2497138"/>
            <a:ext cx="981075" cy="1511300"/>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945" strike="noStrike" noProof="1">
              <a:ea typeface="Arial Unicode MS" panose="020B0604020202020204" charset="-122"/>
            </a:endParaRPr>
          </a:p>
        </p:txBody>
      </p:sp>
      <p:sp>
        <p:nvSpPr>
          <p:cNvPr id="29" name="饼形 3"/>
          <p:cNvSpPr/>
          <p:nvPr/>
        </p:nvSpPr>
        <p:spPr>
          <a:xfrm rot="10800000">
            <a:off x="5494338" y="2217738"/>
            <a:ext cx="982663" cy="1790700"/>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945" strike="noStrike" noProof="1">
              <a:ea typeface="Arial Unicode MS" panose="020B0604020202020204" charset="-122"/>
            </a:endParaRPr>
          </a:p>
        </p:txBody>
      </p:sp>
      <p:sp>
        <p:nvSpPr>
          <p:cNvPr id="30" name="饼形 3"/>
          <p:cNvSpPr/>
          <p:nvPr/>
        </p:nvSpPr>
        <p:spPr>
          <a:xfrm rot="10800000">
            <a:off x="6423025" y="1485900"/>
            <a:ext cx="984250" cy="2525713"/>
          </a:xfrm>
          <a:custGeom>
            <a:avLst/>
            <a:gdLst/>
            <a:ahLst/>
            <a:cxnLst/>
            <a:rect l="l" t="t" r="r" b="b"/>
            <a:pathLst>
              <a:path w="939558" h="2732921">
                <a:moveTo>
                  <a:pt x="469574" y="2732900"/>
                </a:moveTo>
                <a:cubicBezTo>
                  <a:pt x="366411" y="2728370"/>
                  <a:pt x="263486" y="2011705"/>
                  <a:pt x="238155" y="586285"/>
                </a:cubicBezTo>
                <a:lnTo>
                  <a:pt x="238030" y="586285"/>
                </a:lnTo>
                <a:lnTo>
                  <a:pt x="237908" y="586285"/>
                </a:lnTo>
                <a:lnTo>
                  <a:pt x="237908" y="583478"/>
                </a:lnTo>
                <a:cubicBezTo>
                  <a:pt x="236491" y="260766"/>
                  <a:pt x="130614" y="401"/>
                  <a:pt x="243" y="401"/>
                </a:cubicBezTo>
                <a:lnTo>
                  <a:pt x="0" y="461"/>
                </a:lnTo>
                <a:lnTo>
                  <a:pt x="0" y="0"/>
                </a:lnTo>
                <a:lnTo>
                  <a:pt x="237908" y="0"/>
                </a:lnTo>
                <a:lnTo>
                  <a:pt x="472303" y="0"/>
                </a:lnTo>
                <a:lnTo>
                  <a:pt x="475816" y="0"/>
                </a:lnTo>
                <a:lnTo>
                  <a:pt x="475816" y="227"/>
                </a:lnTo>
                <a:lnTo>
                  <a:pt x="701650" y="227"/>
                </a:lnTo>
                <a:lnTo>
                  <a:pt x="939558" y="227"/>
                </a:lnTo>
                <a:lnTo>
                  <a:pt x="939558" y="689"/>
                </a:lnTo>
                <a:lnTo>
                  <a:pt x="939315" y="628"/>
                </a:lnTo>
                <a:cubicBezTo>
                  <a:pt x="814690" y="628"/>
                  <a:pt x="712449" y="238872"/>
                  <a:pt x="703543" y="542189"/>
                </a:cubicBezTo>
                <a:cubicBezTo>
                  <a:pt x="679240" y="2008441"/>
                  <a:pt x="574285" y="2737497"/>
                  <a:pt x="469574" y="2732900"/>
                </a:cubicBez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945" strike="noStrike" noProof="1">
              <a:ea typeface="Arial Unicode MS" panose="020B0604020202020204" charset="-122"/>
            </a:endParaRPr>
          </a:p>
        </p:txBody>
      </p:sp>
      <p:sp>
        <p:nvSpPr>
          <p:cNvPr id="31" name="三十二角星 30"/>
          <p:cNvSpPr/>
          <p:nvPr/>
        </p:nvSpPr>
        <p:spPr>
          <a:xfrm>
            <a:off x="2024063" y="2957513"/>
            <a:ext cx="384175" cy="384175"/>
          </a:xfrm>
          <a:prstGeom prst="star3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1465" strike="noStrike" noProof="1">
              <a:latin typeface="Arial" panose="020B0604020202020204" pitchFamily="34" charset="0"/>
              <a:ea typeface="Arial" panose="020B0604020202020204" pitchFamily="34" charset="0"/>
            </a:endParaRPr>
          </a:p>
        </p:txBody>
      </p:sp>
      <p:sp>
        <p:nvSpPr>
          <p:cNvPr id="32" name="三十二角星 31"/>
          <p:cNvSpPr/>
          <p:nvPr/>
        </p:nvSpPr>
        <p:spPr>
          <a:xfrm>
            <a:off x="6723063" y="738188"/>
            <a:ext cx="384175" cy="385763"/>
          </a:xfrm>
          <a:prstGeom prst="star3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base" hangingPunct="1">
              <a:spcBef>
                <a:spcPts val="0"/>
              </a:spcBef>
              <a:spcAft>
                <a:spcPts val="0"/>
              </a:spcAft>
              <a:defRPr/>
            </a:pPr>
            <a:endParaRPr lang="zh-CN" altLang="en-US" sz="1465" strike="noStrike" noProof="1">
              <a:latin typeface="Arial" panose="020B0604020202020204" pitchFamily="34" charset="0"/>
              <a:ea typeface="Arial" panose="020B0604020202020204" pitchFamily="34" charset="0"/>
            </a:endParaRPr>
          </a:p>
        </p:txBody>
      </p:sp>
      <p:sp>
        <p:nvSpPr>
          <p:cNvPr id="93200" name="文本框 3"/>
          <p:cNvSpPr txBox="1"/>
          <p:nvPr/>
        </p:nvSpPr>
        <p:spPr>
          <a:xfrm>
            <a:off x="1790700" y="4379913"/>
            <a:ext cx="863600"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
        <p:nvSpPr>
          <p:cNvPr id="93201" name="文本框 4"/>
          <p:cNvSpPr txBox="1"/>
          <p:nvPr/>
        </p:nvSpPr>
        <p:spPr>
          <a:xfrm>
            <a:off x="2730500" y="4379913"/>
            <a:ext cx="865188"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
        <p:nvSpPr>
          <p:cNvPr id="93202" name="文本框 5"/>
          <p:cNvSpPr txBox="1"/>
          <p:nvPr/>
        </p:nvSpPr>
        <p:spPr>
          <a:xfrm>
            <a:off x="3670300" y="4379913"/>
            <a:ext cx="865188"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
        <p:nvSpPr>
          <p:cNvPr id="93203" name="文本框 6"/>
          <p:cNvSpPr txBox="1"/>
          <p:nvPr/>
        </p:nvSpPr>
        <p:spPr>
          <a:xfrm>
            <a:off x="4611688" y="4379913"/>
            <a:ext cx="865187"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
        <p:nvSpPr>
          <p:cNvPr id="93204" name="文本框 7"/>
          <p:cNvSpPr txBox="1"/>
          <p:nvPr/>
        </p:nvSpPr>
        <p:spPr>
          <a:xfrm>
            <a:off x="5551488" y="4379913"/>
            <a:ext cx="865187"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
        <p:nvSpPr>
          <p:cNvPr id="93205" name="文本框 8"/>
          <p:cNvSpPr txBox="1"/>
          <p:nvPr/>
        </p:nvSpPr>
        <p:spPr>
          <a:xfrm>
            <a:off x="6492875" y="4379913"/>
            <a:ext cx="863600"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
        <p:nvSpPr>
          <p:cNvPr id="93206" name="文本框 9"/>
          <p:cNvSpPr txBox="1"/>
          <p:nvPr/>
        </p:nvSpPr>
        <p:spPr>
          <a:xfrm>
            <a:off x="1790700" y="3441700"/>
            <a:ext cx="863600"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
        <p:nvSpPr>
          <p:cNvPr id="93207" name="文本框 10"/>
          <p:cNvSpPr txBox="1"/>
          <p:nvPr/>
        </p:nvSpPr>
        <p:spPr>
          <a:xfrm>
            <a:off x="2706688" y="2990850"/>
            <a:ext cx="865187"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
        <p:nvSpPr>
          <p:cNvPr id="93208" name="文本框 18"/>
          <p:cNvSpPr txBox="1"/>
          <p:nvPr/>
        </p:nvSpPr>
        <p:spPr>
          <a:xfrm>
            <a:off x="3651250" y="2540000"/>
            <a:ext cx="863600"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
        <p:nvSpPr>
          <p:cNvPr id="93209" name="文本框 19"/>
          <p:cNvSpPr txBox="1"/>
          <p:nvPr/>
        </p:nvSpPr>
        <p:spPr>
          <a:xfrm>
            <a:off x="4591050" y="2089150"/>
            <a:ext cx="865188"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
        <p:nvSpPr>
          <p:cNvPr id="93210" name="文本框 20"/>
          <p:cNvSpPr txBox="1"/>
          <p:nvPr/>
        </p:nvSpPr>
        <p:spPr>
          <a:xfrm>
            <a:off x="5534025" y="1638300"/>
            <a:ext cx="865188"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
        <p:nvSpPr>
          <p:cNvPr id="93211" name="文本框 21"/>
          <p:cNvSpPr txBox="1"/>
          <p:nvPr/>
        </p:nvSpPr>
        <p:spPr>
          <a:xfrm>
            <a:off x="6477000" y="1187450"/>
            <a:ext cx="865188" cy="368300"/>
          </a:xfrm>
          <a:prstGeom prst="rect">
            <a:avLst/>
          </a:prstGeom>
          <a:noFill/>
          <a:ln w="9525">
            <a:noFill/>
          </a:ln>
        </p:spPr>
        <p:txBody>
          <a:bodyPr wrap="square" anchor="t">
            <a:spAutoFit/>
          </a:bodyPr>
          <a:lstStyle/>
          <a:p>
            <a:pPr algn="ctr"/>
            <a:r>
              <a:rPr lang="zh-CN" altLang="en-US" sz="900">
                <a:latin typeface="Arial Unicode MS" panose="020B0604020202020204" charset="-122"/>
                <a:ea typeface="Arial Unicode MS" panose="020B0604020202020204" charset="-122"/>
              </a:rPr>
              <a:t>Enter title
</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ppt_x</p:attrName>
                                        </p:attrNameLst>
                                      </p:cBhvr>
                                      <p:tavLst>
                                        <p:tav tm="0">
                                          <p:val>
                                            <p:strVal val="1+#ppt_w/2"/>
                                          </p:val>
                                        </p:tav>
                                        <p:tav tm="100000">
                                          <p:val>
                                            <p:strVal val="#ppt_x"/>
                                          </p:val>
                                        </p:tav>
                                      </p:tavLst>
                                    </p:anim>
                                    <p:anim calcmode="lin" valueType="num">
                                      <p:cBhvr>
                                        <p:cTn id="8" dur="5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 calcmode="lin" valueType="num">
                                      <p:cBhvr>
                                        <p:cTn id="14" dur="500" fill="hold"/>
                                        <p:tgtEl>
                                          <p:spTgt spid="9"/>
                                        </p:tgtEl>
                                        <p:attrNameLst>
                                          <p:attrName>style.rotation</p:attrName>
                                        </p:attrNameLst>
                                      </p:cBhvr>
                                      <p:tavLst>
                                        <p:tav tm="0">
                                          <p:val>
                                            <p:fltVal val="360"/>
                                          </p:val>
                                        </p:tav>
                                        <p:tav tm="100000">
                                          <p:val>
                                            <p:fltVal val="0"/>
                                          </p:val>
                                        </p:tav>
                                      </p:tavLst>
                                    </p:anim>
                                    <p:animEffect transition="in" filter="fade">
                                      <p:cBhvr>
                                        <p:cTn id="15" dur="500"/>
                                        <p:tgtEl>
                                          <p:spTgt spid="9"/>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500" fill="hold"/>
                                        <p:tgtEl>
                                          <p:spTgt spid="13"/>
                                        </p:tgtEl>
                                        <p:attrNameLst>
                                          <p:attrName>ppt_w</p:attrName>
                                        </p:attrNameLst>
                                      </p:cBhvr>
                                      <p:tavLst>
                                        <p:tav tm="0">
                                          <p:val>
                                            <p:fltVal val="0"/>
                                          </p:val>
                                        </p:tav>
                                        <p:tav tm="100000">
                                          <p:val>
                                            <p:strVal val="#ppt_w"/>
                                          </p:val>
                                        </p:tav>
                                      </p:tavLst>
                                    </p:anim>
                                    <p:anim calcmode="lin" valueType="num">
                                      <p:cBhvr>
                                        <p:cTn id="20" dur="500" fill="hold"/>
                                        <p:tgtEl>
                                          <p:spTgt spid="13"/>
                                        </p:tgtEl>
                                        <p:attrNameLst>
                                          <p:attrName>ppt_h</p:attrName>
                                        </p:attrNameLst>
                                      </p:cBhvr>
                                      <p:tavLst>
                                        <p:tav tm="0">
                                          <p:val>
                                            <p:fltVal val="0"/>
                                          </p:val>
                                        </p:tav>
                                        <p:tav tm="100000">
                                          <p:val>
                                            <p:strVal val="#ppt_h"/>
                                          </p:val>
                                        </p:tav>
                                      </p:tavLst>
                                    </p:anim>
                                    <p:anim calcmode="lin" valueType="num">
                                      <p:cBhvr>
                                        <p:cTn id="21" dur="500" fill="hold"/>
                                        <p:tgtEl>
                                          <p:spTgt spid="13"/>
                                        </p:tgtEl>
                                        <p:attrNameLst>
                                          <p:attrName>style.rotation</p:attrName>
                                        </p:attrNameLst>
                                      </p:cBhvr>
                                      <p:tavLst>
                                        <p:tav tm="0">
                                          <p:val>
                                            <p:fltVal val="360"/>
                                          </p:val>
                                        </p:tav>
                                        <p:tav tm="100000">
                                          <p:val>
                                            <p:fltVal val="0"/>
                                          </p:val>
                                        </p:tav>
                                      </p:tavLst>
                                    </p:anim>
                                    <p:animEffect transition="in" filter="fade">
                                      <p:cBhvr>
                                        <p:cTn id="22" dur="500"/>
                                        <p:tgtEl>
                                          <p:spTgt spid="13"/>
                                        </p:tgtEl>
                                      </p:cBhvr>
                                    </p:animEffect>
                                  </p:childTnLst>
                                </p:cTn>
                              </p:par>
                            </p:childTnLst>
                          </p:cTn>
                        </p:par>
                        <p:par>
                          <p:cTn id="23" fill="hold">
                            <p:stCondLst>
                              <p:cond delay="1500"/>
                            </p:stCondLst>
                            <p:childTnLst>
                              <p:par>
                                <p:cTn id="24" presetID="2" presetClass="entr" presetSubtype="4" fill="hold" nodeType="after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p:cTn id="26" dur="500" fill="hold"/>
                                        <p:tgtEl>
                                          <p:spTgt spid="14"/>
                                        </p:tgtEl>
                                        <p:attrNameLst>
                                          <p:attrName>ppt_x</p:attrName>
                                        </p:attrNameLst>
                                      </p:cBhvr>
                                      <p:tavLst>
                                        <p:tav tm="0">
                                          <p:val>
                                            <p:strVal val="#ppt_x"/>
                                          </p:val>
                                        </p:tav>
                                        <p:tav tm="100000">
                                          <p:val>
                                            <p:strVal val="#ppt_x"/>
                                          </p:val>
                                        </p:tav>
                                      </p:tavLst>
                                    </p:anim>
                                    <p:anim calcmode="lin" valueType="num">
                                      <p:cBhvr>
                                        <p:cTn id="27" dur="500" fill="hold"/>
                                        <p:tgtEl>
                                          <p:spTgt spid="14"/>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21" presetClass="entr" presetSubtype="1"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heel(1)">
                                      <p:cBhvr>
                                        <p:cTn id="31" dur="500"/>
                                        <p:tgtEl>
                                          <p:spTgt spid="15"/>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p:cTn id="35" dur="500" fill="hold"/>
                                        <p:tgtEl>
                                          <p:spTgt spid="25"/>
                                        </p:tgtEl>
                                        <p:attrNameLst>
                                          <p:attrName>ppt_w</p:attrName>
                                        </p:attrNameLst>
                                      </p:cBhvr>
                                      <p:tavLst>
                                        <p:tav tm="0">
                                          <p:val>
                                            <p:fltVal val="0"/>
                                          </p:val>
                                        </p:tav>
                                        <p:tav tm="100000">
                                          <p:val>
                                            <p:strVal val="#ppt_w"/>
                                          </p:val>
                                        </p:tav>
                                      </p:tavLst>
                                    </p:anim>
                                    <p:anim calcmode="lin" valueType="num">
                                      <p:cBhvr>
                                        <p:cTn id="36" dur="500" fill="hold"/>
                                        <p:tgtEl>
                                          <p:spTgt spid="25"/>
                                        </p:tgtEl>
                                        <p:attrNameLst>
                                          <p:attrName>ppt_h</p:attrName>
                                        </p:attrNameLst>
                                      </p:cBhvr>
                                      <p:tavLst>
                                        <p:tav tm="0">
                                          <p:val>
                                            <p:fltVal val="0"/>
                                          </p:val>
                                        </p:tav>
                                        <p:tav tm="100000">
                                          <p:val>
                                            <p:strVal val="#ppt_h"/>
                                          </p:val>
                                        </p:tav>
                                      </p:tavLst>
                                    </p:anim>
                                    <p:animEffect transition="in" filter="fade">
                                      <p:cBhvr>
                                        <p:cTn id="37" dur="500"/>
                                        <p:tgtEl>
                                          <p:spTgt spid="25"/>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93200"/>
                                        </p:tgtEl>
                                        <p:attrNameLst>
                                          <p:attrName>style.visibility</p:attrName>
                                        </p:attrNameLst>
                                      </p:cBhvr>
                                      <p:to>
                                        <p:strVal val="visible"/>
                                      </p:to>
                                    </p:set>
                                    <p:anim calcmode="lin" valueType="num">
                                      <p:cBhvr>
                                        <p:cTn id="41" dur="500" fill="hold"/>
                                        <p:tgtEl>
                                          <p:spTgt spid="93200"/>
                                        </p:tgtEl>
                                        <p:attrNameLst>
                                          <p:attrName>ppt_w</p:attrName>
                                        </p:attrNameLst>
                                      </p:cBhvr>
                                      <p:tavLst>
                                        <p:tav tm="0">
                                          <p:val>
                                            <p:fltVal val="0"/>
                                          </p:val>
                                        </p:tav>
                                        <p:tav tm="100000">
                                          <p:val>
                                            <p:strVal val="#ppt_w"/>
                                          </p:val>
                                        </p:tav>
                                      </p:tavLst>
                                    </p:anim>
                                    <p:anim calcmode="lin" valueType="num">
                                      <p:cBhvr>
                                        <p:cTn id="42" dur="500" fill="hold"/>
                                        <p:tgtEl>
                                          <p:spTgt spid="93200"/>
                                        </p:tgtEl>
                                        <p:attrNameLst>
                                          <p:attrName>ppt_h</p:attrName>
                                        </p:attrNameLst>
                                      </p:cBhvr>
                                      <p:tavLst>
                                        <p:tav tm="0">
                                          <p:val>
                                            <p:fltVal val="0"/>
                                          </p:val>
                                        </p:tav>
                                        <p:tav tm="100000">
                                          <p:val>
                                            <p:strVal val="#ppt_h"/>
                                          </p:val>
                                        </p:tav>
                                      </p:tavLst>
                                    </p:anim>
                                    <p:animEffect transition="in" filter="fade">
                                      <p:cBhvr>
                                        <p:cTn id="43" dur="500"/>
                                        <p:tgtEl>
                                          <p:spTgt spid="93200"/>
                                        </p:tgtEl>
                                      </p:cBhvr>
                                    </p:animEffect>
                                  </p:childTnLst>
                                </p:cTn>
                              </p:par>
                            </p:childTnLst>
                          </p:cTn>
                        </p:par>
                        <p:par>
                          <p:cTn id="44" fill="hold">
                            <p:stCondLst>
                              <p:cond delay="3500"/>
                            </p:stCondLst>
                            <p:childTnLst>
                              <p:par>
                                <p:cTn id="45" presetID="53" presetClass="entr" presetSubtype="16" fill="hold" grpId="0" nodeType="afterEffect">
                                  <p:stCondLst>
                                    <p:cond delay="0"/>
                                  </p:stCondLst>
                                  <p:childTnLst>
                                    <p:set>
                                      <p:cBhvr>
                                        <p:cTn id="46" dur="1" fill="hold">
                                          <p:stCondLst>
                                            <p:cond delay="0"/>
                                          </p:stCondLst>
                                        </p:cTn>
                                        <p:tgtEl>
                                          <p:spTgt spid="93206"/>
                                        </p:tgtEl>
                                        <p:attrNameLst>
                                          <p:attrName>style.visibility</p:attrName>
                                        </p:attrNameLst>
                                      </p:cBhvr>
                                      <p:to>
                                        <p:strVal val="visible"/>
                                      </p:to>
                                    </p:set>
                                    <p:anim calcmode="lin" valueType="num">
                                      <p:cBhvr>
                                        <p:cTn id="47" dur="500" fill="hold"/>
                                        <p:tgtEl>
                                          <p:spTgt spid="93206"/>
                                        </p:tgtEl>
                                        <p:attrNameLst>
                                          <p:attrName>ppt_w</p:attrName>
                                        </p:attrNameLst>
                                      </p:cBhvr>
                                      <p:tavLst>
                                        <p:tav tm="0">
                                          <p:val>
                                            <p:fltVal val="0"/>
                                          </p:val>
                                        </p:tav>
                                        <p:tav tm="100000">
                                          <p:val>
                                            <p:strVal val="#ppt_w"/>
                                          </p:val>
                                        </p:tav>
                                      </p:tavLst>
                                    </p:anim>
                                    <p:anim calcmode="lin" valueType="num">
                                      <p:cBhvr>
                                        <p:cTn id="48" dur="500" fill="hold"/>
                                        <p:tgtEl>
                                          <p:spTgt spid="93206"/>
                                        </p:tgtEl>
                                        <p:attrNameLst>
                                          <p:attrName>ppt_h</p:attrName>
                                        </p:attrNameLst>
                                      </p:cBhvr>
                                      <p:tavLst>
                                        <p:tav tm="0">
                                          <p:val>
                                            <p:fltVal val="0"/>
                                          </p:val>
                                        </p:tav>
                                        <p:tav tm="100000">
                                          <p:val>
                                            <p:strVal val="#ppt_h"/>
                                          </p:val>
                                        </p:tav>
                                      </p:tavLst>
                                    </p:anim>
                                    <p:animEffect transition="in" filter="fade">
                                      <p:cBhvr>
                                        <p:cTn id="49" dur="500"/>
                                        <p:tgtEl>
                                          <p:spTgt spid="93206"/>
                                        </p:tgtEl>
                                      </p:cBhvr>
                                    </p:animEffect>
                                  </p:childTnLst>
                                </p:cTn>
                              </p:par>
                            </p:childTnLst>
                          </p:cTn>
                        </p:par>
                        <p:par>
                          <p:cTn id="50" fill="hold">
                            <p:stCondLst>
                              <p:cond delay="4000"/>
                            </p:stCondLst>
                            <p:childTnLst>
                              <p:par>
                                <p:cTn id="51" presetID="21" presetClass="entr" presetSubtype="1" fill="hold" grpId="0" nodeType="after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wheel(1)">
                                      <p:cBhvr>
                                        <p:cTn id="53" dur="500"/>
                                        <p:tgtEl>
                                          <p:spTgt spid="31"/>
                                        </p:tgtEl>
                                      </p:cBhvr>
                                    </p:animEffect>
                                  </p:childTnLst>
                                </p:cTn>
                              </p:par>
                            </p:childTnLst>
                          </p:cTn>
                        </p:par>
                        <p:par>
                          <p:cTn id="54" fill="hold">
                            <p:stCondLst>
                              <p:cond delay="4500"/>
                            </p:stCondLst>
                            <p:childTnLst>
                              <p:par>
                                <p:cTn id="55" presetID="21" presetClass="entr" presetSubtype="1" fill="hold" grpId="0" nodeType="after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wheel(1)">
                                      <p:cBhvr>
                                        <p:cTn id="57" dur="500"/>
                                        <p:tgtEl>
                                          <p:spTgt spid="18"/>
                                        </p:tgtEl>
                                      </p:cBhvr>
                                    </p:animEffect>
                                  </p:childTnLst>
                                </p:cTn>
                              </p:par>
                            </p:childTnLst>
                          </p:cTn>
                        </p:par>
                        <p:par>
                          <p:cTn id="58" fill="hold">
                            <p:stCondLst>
                              <p:cond delay="5000"/>
                            </p:stCondLst>
                            <p:childTnLst>
                              <p:par>
                                <p:cTn id="59" presetID="53" presetClass="entr" presetSubtype="16" fill="hold" grpId="0" nodeType="afterEffect">
                                  <p:stCondLst>
                                    <p:cond delay="0"/>
                                  </p:stCondLst>
                                  <p:childTnLst>
                                    <p:set>
                                      <p:cBhvr>
                                        <p:cTn id="60" dur="1" fill="hold">
                                          <p:stCondLst>
                                            <p:cond delay="0"/>
                                          </p:stCondLst>
                                        </p:cTn>
                                        <p:tgtEl>
                                          <p:spTgt spid="26"/>
                                        </p:tgtEl>
                                        <p:attrNameLst>
                                          <p:attrName>style.visibility</p:attrName>
                                        </p:attrNameLst>
                                      </p:cBhvr>
                                      <p:to>
                                        <p:strVal val="visible"/>
                                      </p:to>
                                    </p:set>
                                    <p:anim calcmode="lin" valueType="num">
                                      <p:cBhvr>
                                        <p:cTn id="61" dur="500" fill="hold"/>
                                        <p:tgtEl>
                                          <p:spTgt spid="26"/>
                                        </p:tgtEl>
                                        <p:attrNameLst>
                                          <p:attrName>ppt_w</p:attrName>
                                        </p:attrNameLst>
                                      </p:cBhvr>
                                      <p:tavLst>
                                        <p:tav tm="0">
                                          <p:val>
                                            <p:fltVal val="0"/>
                                          </p:val>
                                        </p:tav>
                                        <p:tav tm="100000">
                                          <p:val>
                                            <p:strVal val="#ppt_w"/>
                                          </p:val>
                                        </p:tav>
                                      </p:tavLst>
                                    </p:anim>
                                    <p:anim calcmode="lin" valueType="num">
                                      <p:cBhvr>
                                        <p:cTn id="62" dur="500" fill="hold"/>
                                        <p:tgtEl>
                                          <p:spTgt spid="26"/>
                                        </p:tgtEl>
                                        <p:attrNameLst>
                                          <p:attrName>ppt_h</p:attrName>
                                        </p:attrNameLst>
                                      </p:cBhvr>
                                      <p:tavLst>
                                        <p:tav tm="0">
                                          <p:val>
                                            <p:fltVal val="0"/>
                                          </p:val>
                                        </p:tav>
                                        <p:tav tm="100000">
                                          <p:val>
                                            <p:strVal val="#ppt_h"/>
                                          </p:val>
                                        </p:tav>
                                      </p:tavLst>
                                    </p:anim>
                                    <p:animEffect transition="in" filter="fade">
                                      <p:cBhvr>
                                        <p:cTn id="63" dur="500"/>
                                        <p:tgtEl>
                                          <p:spTgt spid="26"/>
                                        </p:tgtEl>
                                      </p:cBhvr>
                                    </p:animEffect>
                                  </p:childTnLst>
                                </p:cTn>
                              </p:par>
                            </p:childTnLst>
                          </p:cTn>
                        </p:par>
                        <p:par>
                          <p:cTn id="64" fill="hold">
                            <p:stCondLst>
                              <p:cond delay="5500"/>
                            </p:stCondLst>
                            <p:childTnLst>
                              <p:par>
                                <p:cTn id="65" presetID="53" presetClass="entr" presetSubtype="16" fill="hold" grpId="0" nodeType="afterEffect">
                                  <p:stCondLst>
                                    <p:cond delay="0"/>
                                  </p:stCondLst>
                                  <p:childTnLst>
                                    <p:set>
                                      <p:cBhvr>
                                        <p:cTn id="66" dur="1" fill="hold">
                                          <p:stCondLst>
                                            <p:cond delay="0"/>
                                          </p:stCondLst>
                                        </p:cTn>
                                        <p:tgtEl>
                                          <p:spTgt spid="93201"/>
                                        </p:tgtEl>
                                        <p:attrNameLst>
                                          <p:attrName>style.visibility</p:attrName>
                                        </p:attrNameLst>
                                      </p:cBhvr>
                                      <p:to>
                                        <p:strVal val="visible"/>
                                      </p:to>
                                    </p:set>
                                    <p:anim calcmode="lin" valueType="num">
                                      <p:cBhvr>
                                        <p:cTn id="67" dur="500" fill="hold"/>
                                        <p:tgtEl>
                                          <p:spTgt spid="93201"/>
                                        </p:tgtEl>
                                        <p:attrNameLst>
                                          <p:attrName>ppt_w</p:attrName>
                                        </p:attrNameLst>
                                      </p:cBhvr>
                                      <p:tavLst>
                                        <p:tav tm="0">
                                          <p:val>
                                            <p:fltVal val="0"/>
                                          </p:val>
                                        </p:tav>
                                        <p:tav tm="100000">
                                          <p:val>
                                            <p:strVal val="#ppt_w"/>
                                          </p:val>
                                        </p:tav>
                                      </p:tavLst>
                                    </p:anim>
                                    <p:anim calcmode="lin" valueType="num">
                                      <p:cBhvr>
                                        <p:cTn id="68" dur="500" fill="hold"/>
                                        <p:tgtEl>
                                          <p:spTgt spid="93201"/>
                                        </p:tgtEl>
                                        <p:attrNameLst>
                                          <p:attrName>ppt_h</p:attrName>
                                        </p:attrNameLst>
                                      </p:cBhvr>
                                      <p:tavLst>
                                        <p:tav tm="0">
                                          <p:val>
                                            <p:fltVal val="0"/>
                                          </p:val>
                                        </p:tav>
                                        <p:tav tm="100000">
                                          <p:val>
                                            <p:strVal val="#ppt_h"/>
                                          </p:val>
                                        </p:tav>
                                      </p:tavLst>
                                    </p:anim>
                                    <p:animEffect transition="in" filter="fade">
                                      <p:cBhvr>
                                        <p:cTn id="69" dur="500"/>
                                        <p:tgtEl>
                                          <p:spTgt spid="93201"/>
                                        </p:tgtEl>
                                      </p:cBhvr>
                                    </p:animEffect>
                                  </p:childTnLst>
                                </p:cTn>
                              </p:par>
                            </p:childTnLst>
                          </p:cTn>
                        </p:par>
                        <p:par>
                          <p:cTn id="70" fill="hold">
                            <p:stCondLst>
                              <p:cond delay="6000"/>
                            </p:stCondLst>
                            <p:childTnLst>
                              <p:par>
                                <p:cTn id="71" presetID="49" presetClass="entr" presetSubtype="0" decel="100000" fill="hold" grpId="0" nodeType="afterEffect">
                                  <p:stCondLst>
                                    <p:cond delay="0"/>
                                  </p:stCondLst>
                                  <p:childTnLst>
                                    <p:set>
                                      <p:cBhvr>
                                        <p:cTn id="72" dur="1" fill="hold">
                                          <p:stCondLst>
                                            <p:cond delay="0"/>
                                          </p:stCondLst>
                                        </p:cTn>
                                        <p:tgtEl>
                                          <p:spTgt spid="93207"/>
                                        </p:tgtEl>
                                        <p:attrNameLst>
                                          <p:attrName>style.visibility</p:attrName>
                                        </p:attrNameLst>
                                      </p:cBhvr>
                                      <p:to>
                                        <p:strVal val="visible"/>
                                      </p:to>
                                    </p:set>
                                    <p:anim calcmode="lin" valueType="num">
                                      <p:cBhvr>
                                        <p:cTn id="73" dur="500" fill="hold"/>
                                        <p:tgtEl>
                                          <p:spTgt spid="93207"/>
                                        </p:tgtEl>
                                        <p:attrNameLst>
                                          <p:attrName>ppt_w</p:attrName>
                                        </p:attrNameLst>
                                      </p:cBhvr>
                                      <p:tavLst>
                                        <p:tav tm="0">
                                          <p:val>
                                            <p:fltVal val="0"/>
                                          </p:val>
                                        </p:tav>
                                        <p:tav tm="100000">
                                          <p:val>
                                            <p:strVal val="#ppt_w"/>
                                          </p:val>
                                        </p:tav>
                                      </p:tavLst>
                                    </p:anim>
                                    <p:anim calcmode="lin" valueType="num">
                                      <p:cBhvr>
                                        <p:cTn id="74" dur="500" fill="hold"/>
                                        <p:tgtEl>
                                          <p:spTgt spid="93207"/>
                                        </p:tgtEl>
                                        <p:attrNameLst>
                                          <p:attrName>ppt_h</p:attrName>
                                        </p:attrNameLst>
                                      </p:cBhvr>
                                      <p:tavLst>
                                        <p:tav tm="0">
                                          <p:val>
                                            <p:fltVal val="0"/>
                                          </p:val>
                                        </p:tav>
                                        <p:tav tm="100000">
                                          <p:val>
                                            <p:strVal val="#ppt_h"/>
                                          </p:val>
                                        </p:tav>
                                      </p:tavLst>
                                    </p:anim>
                                    <p:anim calcmode="lin" valueType="num">
                                      <p:cBhvr>
                                        <p:cTn id="75" dur="500" fill="hold"/>
                                        <p:tgtEl>
                                          <p:spTgt spid="93207"/>
                                        </p:tgtEl>
                                        <p:attrNameLst>
                                          <p:attrName>style.rotation</p:attrName>
                                        </p:attrNameLst>
                                      </p:cBhvr>
                                      <p:tavLst>
                                        <p:tav tm="0">
                                          <p:val>
                                            <p:fltVal val="360"/>
                                          </p:val>
                                        </p:tav>
                                        <p:tav tm="100000">
                                          <p:val>
                                            <p:fltVal val="0"/>
                                          </p:val>
                                        </p:tav>
                                      </p:tavLst>
                                    </p:anim>
                                    <p:animEffect transition="in" filter="fade">
                                      <p:cBhvr>
                                        <p:cTn id="76" dur="500"/>
                                        <p:tgtEl>
                                          <p:spTgt spid="93207"/>
                                        </p:tgtEl>
                                      </p:cBhvr>
                                    </p:animEffect>
                                  </p:childTnLst>
                                </p:cTn>
                              </p:par>
                            </p:childTnLst>
                          </p:cTn>
                        </p:par>
                        <p:par>
                          <p:cTn id="77" fill="hold">
                            <p:stCondLst>
                              <p:cond delay="6500"/>
                            </p:stCondLst>
                            <p:childTnLst>
                              <p:par>
                                <p:cTn id="78" presetID="21" presetClass="entr" presetSubtype="1" fill="hold" grpId="0" nodeType="afterEffect">
                                  <p:stCondLst>
                                    <p:cond delay="0"/>
                                  </p:stCondLst>
                                  <p:childTnLst>
                                    <p:set>
                                      <p:cBhvr>
                                        <p:cTn id="79" dur="1" fill="hold">
                                          <p:stCondLst>
                                            <p:cond delay="0"/>
                                          </p:stCondLst>
                                        </p:cTn>
                                        <p:tgtEl>
                                          <p:spTgt spid="17"/>
                                        </p:tgtEl>
                                        <p:attrNameLst>
                                          <p:attrName>style.visibility</p:attrName>
                                        </p:attrNameLst>
                                      </p:cBhvr>
                                      <p:to>
                                        <p:strVal val="visible"/>
                                      </p:to>
                                    </p:set>
                                    <p:animEffect transition="in" filter="wheel(1)">
                                      <p:cBhvr>
                                        <p:cTn id="80" dur="500"/>
                                        <p:tgtEl>
                                          <p:spTgt spid="17"/>
                                        </p:tgtEl>
                                      </p:cBhvr>
                                    </p:animEffect>
                                  </p:childTnLst>
                                </p:cTn>
                              </p:par>
                            </p:childTnLst>
                          </p:cTn>
                        </p:par>
                        <p:par>
                          <p:cTn id="81" fill="hold">
                            <p:stCondLst>
                              <p:cond delay="7000"/>
                            </p:stCondLst>
                            <p:childTnLst>
                              <p:par>
                                <p:cTn id="82" presetID="53" presetClass="entr" presetSubtype="16" fill="hold" grpId="0" nodeType="afterEffect">
                                  <p:stCondLst>
                                    <p:cond delay="0"/>
                                  </p:stCondLst>
                                  <p:childTnLst>
                                    <p:set>
                                      <p:cBhvr>
                                        <p:cTn id="83" dur="1" fill="hold">
                                          <p:stCondLst>
                                            <p:cond delay="0"/>
                                          </p:stCondLst>
                                        </p:cTn>
                                        <p:tgtEl>
                                          <p:spTgt spid="27"/>
                                        </p:tgtEl>
                                        <p:attrNameLst>
                                          <p:attrName>style.visibility</p:attrName>
                                        </p:attrNameLst>
                                      </p:cBhvr>
                                      <p:to>
                                        <p:strVal val="visible"/>
                                      </p:to>
                                    </p:set>
                                    <p:anim calcmode="lin" valueType="num">
                                      <p:cBhvr>
                                        <p:cTn id="84" dur="500" fill="hold"/>
                                        <p:tgtEl>
                                          <p:spTgt spid="27"/>
                                        </p:tgtEl>
                                        <p:attrNameLst>
                                          <p:attrName>ppt_w</p:attrName>
                                        </p:attrNameLst>
                                      </p:cBhvr>
                                      <p:tavLst>
                                        <p:tav tm="0">
                                          <p:val>
                                            <p:fltVal val="0"/>
                                          </p:val>
                                        </p:tav>
                                        <p:tav tm="100000">
                                          <p:val>
                                            <p:strVal val="#ppt_w"/>
                                          </p:val>
                                        </p:tav>
                                      </p:tavLst>
                                    </p:anim>
                                    <p:anim calcmode="lin" valueType="num">
                                      <p:cBhvr>
                                        <p:cTn id="85" dur="500" fill="hold"/>
                                        <p:tgtEl>
                                          <p:spTgt spid="27"/>
                                        </p:tgtEl>
                                        <p:attrNameLst>
                                          <p:attrName>ppt_h</p:attrName>
                                        </p:attrNameLst>
                                      </p:cBhvr>
                                      <p:tavLst>
                                        <p:tav tm="0">
                                          <p:val>
                                            <p:fltVal val="0"/>
                                          </p:val>
                                        </p:tav>
                                        <p:tav tm="100000">
                                          <p:val>
                                            <p:strVal val="#ppt_h"/>
                                          </p:val>
                                        </p:tav>
                                      </p:tavLst>
                                    </p:anim>
                                    <p:animEffect transition="in" filter="fade">
                                      <p:cBhvr>
                                        <p:cTn id="86" dur="500"/>
                                        <p:tgtEl>
                                          <p:spTgt spid="27"/>
                                        </p:tgtEl>
                                      </p:cBhvr>
                                    </p:animEffect>
                                  </p:childTnLst>
                                </p:cTn>
                              </p:par>
                            </p:childTnLst>
                          </p:cTn>
                        </p:par>
                        <p:par>
                          <p:cTn id="87" fill="hold">
                            <p:stCondLst>
                              <p:cond delay="7500"/>
                            </p:stCondLst>
                            <p:childTnLst>
                              <p:par>
                                <p:cTn id="88" presetID="53" presetClass="entr" presetSubtype="16" fill="hold" grpId="0" nodeType="afterEffect">
                                  <p:stCondLst>
                                    <p:cond delay="0"/>
                                  </p:stCondLst>
                                  <p:childTnLst>
                                    <p:set>
                                      <p:cBhvr>
                                        <p:cTn id="89" dur="1" fill="hold">
                                          <p:stCondLst>
                                            <p:cond delay="0"/>
                                          </p:stCondLst>
                                        </p:cTn>
                                        <p:tgtEl>
                                          <p:spTgt spid="93202"/>
                                        </p:tgtEl>
                                        <p:attrNameLst>
                                          <p:attrName>style.visibility</p:attrName>
                                        </p:attrNameLst>
                                      </p:cBhvr>
                                      <p:to>
                                        <p:strVal val="visible"/>
                                      </p:to>
                                    </p:set>
                                    <p:anim calcmode="lin" valueType="num">
                                      <p:cBhvr>
                                        <p:cTn id="90" dur="500" fill="hold"/>
                                        <p:tgtEl>
                                          <p:spTgt spid="93202"/>
                                        </p:tgtEl>
                                        <p:attrNameLst>
                                          <p:attrName>ppt_w</p:attrName>
                                        </p:attrNameLst>
                                      </p:cBhvr>
                                      <p:tavLst>
                                        <p:tav tm="0">
                                          <p:val>
                                            <p:fltVal val="0"/>
                                          </p:val>
                                        </p:tav>
                                        <p:tav tm="100000">
                                          <p:val>
                                            <p:strVal val="#ppt_w"/>
                                          </p:val>
                                        </p:tav>
                                      </p:tavLst>
                                    </p:anim>
                                    <p:anim calcmode="lin" valueType="num">
                                      <p:cBhvr>
                                        <p:cTn id="91" dur="500" fill="hold"/>
                                        <p:tgtEl>
                                          <p:spTgt spid="93202"/>
                                        </p:tgtEl>
                                        <p:attrNameLst>
                                          <p:attrName>ppt_h</p:attrName>
                                        </p:attrNameLst>
                                      </p:cBhvr>
                                      <p:tavLst>
                                        <p:tav tm="0">
                                          <p:val>
                                            <p:fltVal val="0"/>
                                          </p:val>
                                        </p:tav>
                                        <p:tav tm="100000">
                                          <p:val>
                                            <p:strVal val="#ppt_h"/>
                                          </p:val>
                                        </p:tav>
                                      </p:tavLst>
                                    </p:anim>
                                    <p:animEffect transition="in" filter="fade">
                                      <p:cBhvr>
                                        <p:cTn id="92" dur="500"/>
                                        <p:tgtEl>
                                          <p:spTgt spid="93202"/>
                                        </p:tgtEl>
                                      </p:cBhvr>
                                    </p:animEffect>
                                  </p:childTnLst>
                                </p:cTn>
                              </p:par>
                            </p:childTnLst>
                          </p:cTn>
                        </p:par>
                        <p:par>
                          <p:cTn id="93" fill="hold">
                            <p:stCondLst>
                              <p:cond delay="8000"/>
                            </p:stCondLst>
                            <p:childTnLst>
                              <p:par>
                                <p:cTn id="94" presetID="49" presetClass="entr" presetSubtype="0" decel="100000" fill="hold" grpId="0" nodeType="afterEffect">
                                  <p:stCondLst>
                                    <p:cond delay="0"/>
                                  </p:stCondLst>
                                  <p:childTnLst>
                                    <p:set>
                                      <p:cBhvr>
                                        <p:cTn id="95" dur="1" fill="hold">
                                          <p:stCondLst>
                                            <p:cond delay="0"/>
                                          </p:stCondLst>
                                        </p:cTn>
                                        <p:tgtEl>
                                          <p:spTgt spid="93208"/>
                                        </p:tgtEl>
                                        <p:attrNameLst>
                                          <p:attrName>style.visibility</p:attrName>
                                        </p:attrNameLst>
                                      </p:cBhvr>
                                      <p:to>
                                        <p:strVal val="visible"/>
                                      </p:to>
                                    </p:set>
                                    <p:anim calcmode="lin" valueType="num">
                                      <p:cBhvr>
                                        <p:cTn id="96" dur="500" fill="hold"/>
                                        <p:tgtEl>
                                          <p:spTgt spid="93208"/>
                                        </p:tgtEl>
                                        <p:attrNameLst>
                                          <p:attrName>ppt_w</p:attrName>
                                        </p:attrNameLst>
                                      </p:cBhvr>
                                      <p:tavLst>
                                        <p:tav tm="0">
                                          <p:val>
                                            <p:fltVal val="0"/>
                                          </p:val>
                                        </p:tav>
                                        <p:tav tm="100000">
                                          <p:val>
                                            <p:strVal val="#ppt_w"/>
                                          </p:val>
                                        </p:tav>
                                      </p:tavLst>
                                    </p:anim>
                                    <p:anim calcmode="lin" valueType="num">
                                      <p:cBhvr>
                                        <p:cTn id="97" dur="500" fill="hold"/>
                                        <p:tgtEl>
                                          <p:spTgt spid="93208"/>
                                        </p:tgtEl>
                                        <p:attrNameLst>
                                          <p:attrName>ppt_h</p:attrName>
                                        </p:attrNameLst>
                                      </p:cBhvr>
                                      <p:tavLst>
                                        <p:tav tm="0">
                                          <p:val>
                                            <p:fltVal val="0"/>
                                          </p:val>
                                        </p:tav>
                                        <p:tav tm="100000">
                                          <p:val>
                                            <p:strVal val="#ppt_h"/>
                                          </p:val>
                                        </p:tav>
                                      </p:tavLst>
                                    </p:anim>
                                    <p:anim calcmode="lin" valueType="num">
                                      <p:cBhvr>
                                        <p:cTn id="98" dur="500" fill="hold"/>
                                        <p:tgtEl>
                                          <p:spTgt spid="93208"/>
                                        </p:tgtEl>
                                        <p:attrNameLst>
                                          <p:attrName>style.rotation</p:attrName>
                                        </p:attrNameLst>
                                      </p:cBhvr>
                                      <p:tavLst>
                                        <p:tav tm="0">
                                          <p:val>
                                            <p:fltVal val="360"/>
                                          </p:val>
                                        </p:tav>
                                        <p:tav tm="100000">
                                          <p:val>
                                            <p:fltVal val="0"/>
                                          </p:val>
                                        </p:tav>
                                      </p:tavLst>
                                    </p:anim>
                                    <p:animEffect transition="in" filter="fade">
                                      <p:cBhvr>
                                        <p:cTn id="99" dur="500"/>
                                        <p:tgtEl>
                                          <p:spTgt spid="93208"/>
                                        </p:tgtEl>
                                      </p:cBhvr>
                                    </p:animEffect>
                                  </p:childTnLst>
                                </p:cTn>
                              </p:par>
                            </p:childTnLst>
                          </p:cTn>
                        </p:par>
                        <p:par>
                          <p:cTn id="100" fill="hold">
                            <p:stCondLst>
                              <p:cond delay="8500"/>
                            </p:stCondLst>
                            <p:childTnLst>
                              <p:par>
                                <p:cTn id="101" presetID="21" presetClass="entr" presetSubtype="1" fill="hold" grpId="0" nodeType="afterEffect">
                                  <p:stCondLst>
                                    <p:cond delay="0"/>
                                  </p:stCondLst>
                                  <p:childTnLst>
                                    <p:set>
                                      <p:cBhvr>
                                        <p:cTn id="102" dur="1" fill="hold">
                                          <p:stCondLst>
                                            <p:cond delay="0"/>
                                          </p:stCondLst>
                                        </p:cTn>
                                        <p:tgtEl>
                                          <p:spTgt spid="19"/>
                                        </p:tgtEl>
                                        <p:attrNameLst>
                                          <p:attrName>style.visibility</p:attrName>
                                        </p:attrNameLst>
                                      </p:cBhvr>
                                      <p:to>
                                        <p:strVal val="visible"/>
                                      </p:to>
                                    </p:set>
                                    <p:animEffect transition="in" filter="wheel(1)">
                                      <p:cBhvr>
                                        <p:cTn id="103" dur="500"/>
                                        <p:tgtEl>
                                          <p:spTgt spid="19"/>
                                        </p:tgtEl>
                                      </p:cBhvr>
                                    </p:animEffect>
                                  </p:childTnLst>
                                </p:cTn>
                              </p:par>
                            </p:childTnLst>
                          </p:cTn>
                        </p:par>
                        <p:par>
                          <p:cTn id="104" fill="hold">
                            <p:stCondLst>
                              <p:cond delay="9000"/>
                            </p:stCondLst>
                            <p:childTnLst>
                              <p:par>
                                <p:cTn id="105" presetID="53" presetClass="entr" presetSubtype="16" fill="hold" grpId="0" nodeType="afterEffect">
                                  <p:stCondLst>
                                    <p:cond delay="0"/>
                                  </p:stCondLst>
                                  <p:childTnLst>
                                    <p:set>
                                      <p:cBhvr>
                                        <p:cTn id="106" dur="1" fill="hold">
                                          <p:stCondLst>
                                            <p:cond delay="0"/>
                                          </p:stCondLst>
                                        </p:cTn>
                                        <p:tgtEl>
                                          <p:spTgt spid="28"/>
                                        </p:tgtEl>
                                        <p:attrNameLst>
                                          <p:attrName>style.visibility</p:attrName>
                                        </p:attrNameLst>
                                      </p:cBhvr>
                                      <p:to>
                                        <p:strVal val="visible"/>
                                      </p:to>
                                    </p:set>
                                    <p:anim calcmode="lin" valueType="num">
                                      <p:cBhvr>
                                        <p:cTn id="107" dur="500" fill="hold"/>
                                        <p:tgtEl>
                                          <p:spTgt spid="28"/>
                                        </p:tgtEl>
                                        <p:attrNameLst>
                                          <p:attrName>ppt_w</p:attrName>
                                        </p:attrNameLst>
                                      </p:cBhvr>
                                      <p:tavLst>
                                        <p:tav tm="0">
                                          <p:val>
                                            <p:fltVal val="0"/>
                                          </p:val>
                                        </p:tav>
                                        <p:tav tm="100000">
                                          <p:val>
                                            <p:strVal val="#ppt_w"/>
                                          </p:val>
                                        </p:tav>
                                      </p:tavLst>
                                    </p:anim>
                                    <p:anim calcmode="lin" valueType="num">
                                      <p:cBhvr>
                                        <p:cTn id="108" dur="500" fill="hold"/>
                                        <p:tgtEl>
                                          <p:spTgt spid="28"/>
                                        </p:tgtEl>
                                        <p:attrNameLst>
                                          <p:attrName>ppt_h</p:attrName>
                                        </p:attrNameLst>
                                      </p:cBhvr>
                                      <p:tavLst>
                                        <p:tav tm="0">
                                          <p:val>
                                            <p:fltVal val="0"/>
                                          </p:val>
                                        </p:tav>
                                        <p:tav tm="100000">
                                          <p:val>
                                            <p:strVal val="#ppt_h"/>
                                          </p:val>
                                        </p:tav>
                                      </p:tavLst>
                                    </p:anim>
                                    <p:animEffect transition="in" filter="fade">
                                      <p:cBhvr>
                                        <p:cTn id="109" dur="500"/>
                                        <p:tgtEl>
                                          <p:spTgt spid="28"/>
                                        </p:tgtEl>
                                      </p:cBhvr>
                                    </p:animEffect>
                                  </p:childTnLst>
                                </p:cTn>
                              </p:par>
                            </p:childTnLst>
                          </p:cTn>
                        </p:par>
                        <p:par>
                          <p:cTn id="110" fill="hold">
                            <p:stCondLst>
                              <p:cond delay="9500"/>
                            </p:stCondLst>
                            <p:childTnLst>
                              <p:par>
                                <p:cTn id="111" presetID="53" presetClass="entr" presetSubtype="16" fill="hold" grpId="0" nodeType="afterEffect">
                                  <p:stCondLst>
                                    <p:cond delay="0"/>
                                  </p:stCondLst>
                                  <p:childTnLst>
                                    <p:set>
                                      <p:cBhvr>
                                        <p:cTn id="112" dur="1" fill="hold">
                                          <p:stCondLst>
                                            <p:cond delay="0"/>
                                          </p:stCondLst>
                                        </p:cTn>
                                        <p:tgtEl>
                                          <p:spTgt spid="93203"/>
                                        </p:tgtEl>
                                        <p:attrNameLst>
                                          <p:attrName>style.visibility</p:attrName>
                                        </p:attrNameLst>
                                      </p:cBhvr>
                                      <p:to>
                                        <p:strVal val="visible"/>
                                      </p:to>
                                    </p:set>
                                    <p:anim calcmode="lin" valueType="num">
                                      <p:cBhvr>
                                        <p:cTn id="113" dur="500" fill="hold"/>
                                        <p:tgtEl>
                                          <p:spTgt spid="93203"/>
                                        </p:tgtEl>
                                        <p:attrNameLst>
                                          <p:attrName>ppt_w</p:attrName>
                                        </p:attrNameLst>
                                      </p:cBhvr>
                                      <p:tavLst>
                                        <p:tav tm="0">
                                          <p:val>
                                            <p:fltVal val="0"/>
                                          </p:val>
                                        </p:tav>
                                        <p:tav tm="100000">
                                          <p:val>
                                            <p:strVal val="#ppt_w"/>
                                          </p:val>
                                        </p:tav>
                                      </p:tavLst>
                                    </p:anim>
                                    <p:anim calcmode="lin" valueType="num">
                                      <p:cBhvr>
                                        <p:cTn id="114" dur="500" fill="hold"/>
                                        <p:tgtEl>
                                          <p:spTgt spid="93203"/>
                                        </p:tgtEl>
                                        <p:attrNameLst>
                                          <p:attrName>ppt_h</p:attrName>
                                        </p:attrNameLst>
                                      </p:cBhvr>
                                      <p:tavLst>
                                        <p:tav tm="0">
                                          <p:val>
                                            <p:fltVal val="0"/>
                                          </p:val>
                                        </p:tav>
                                        <p:tav tm="100000">
                                          <p:val>
                                            <p:strVal val="#ppt_h"/>
                                          </p:val>
                                        </p:tav>
                                      </p:tavLst>
                                    </p:anim>
                                    <p:animEffect transition="in" filter="fade">
                                      <p:cBhvr>
                                        <p:cTn id="115" dur="500"/>
                                        <p:tgtEl>
                                          <p:spTgt spid="93203"/>
                                        </p:tgtEl>
                                      </p:cBhvr>
                                    </p:animEffect>
                                  </p:childTnLst>
                                </p:cTn>
                              </p:par>
                            </p:childTnLst>
                          </p:cTn>
                        </p:par>
                        <p:par>
                          <p:cTn id="116" fill="hold">
                            <p:stCondLst>
                              <p:cond delay="10000"/>
                            </p:stCondLst>
                            <p:childTnLst>
                              <p:par>
                                <p:cTn id="117" presetID="49" presetClass="entr" presetSubtype="0" decel="100000" fill="hold" grpId="0" nodeType="afterEffect">
                                  <p:stCondLst>
                                    <p:cond delay="0"/>
                                  </p:stCondLst>
                                  <p:childTnLst>
                                    <p:set>
                                      <p:cBhvr>
                                        <p:cTn id="118" dur="1" fill="hold">
                                          <p:stCondLst>
                                            <p:cond delay="0"/>
                                          </p:stCondLst>
                                        </p:cTn>
                                        <p:tgtEl>
                                          <p:spTgt spid="93209"/>
                                        </p:tgtEl>
                                        <p:attrNameLst>
                                          <p:attrName>style.visibility</p:attrName>
                                        </p:attrNameLst>
                                      </p:cBhvr>
                                      <p:to>
                                        <p:strVal val="visible"/>
                                      </p:to>
                                    </p:set>
                                    <p:anim calcmode="lin" valueType="num">
                                      <p:cBhvr>
                                        <p:cTn id="119" dur="500" fill="hold"/>
                                        <p:tgtEl>
                                          <p:spTgt spid="93209"/>
                                        </p:tgtEl>
                                        <p:attrNameLst>
                                          <p:attrName>ppt_w</p:attrName>
                                        </p:attrNameLst>
                                      </p:cBhvr>
                                      <p:tavLst>
                                        <p:tav tm="0">
                                          <p:val>
                                            <p:fltVal val="0"/>
                                          </p:val>
                                        </p:tav>
                                        <p:tav tm="100000">
                                          <p:val>
                                            <p:strVal val="#ppt_w"/>
                                          </p:val>
                                        </p:tav>
                                      </p:tavLst>
                                    </p:anim>
                                    <p:anim calcmode="lin" valueType="num">
                                      <p:cBhvr>
                                        <p:cTn id="120" dur="500" fill="hold"/>
                                        <p:tgtEl>
                                          <p:spTgt spid="93209"/>
                                        </p:tgtEl>
                                        <p:attrNameLst>
                                          <p:attrName>ppt_h</p:attrName>
                                        </p:attrNameLst>
                                      </p:cBhvr>
                                      <p:tavLst>
                                        <p:tav tm="0">
                                          <p:val>
                                            <p:fltVal val="0"/>
                                          </p:val>
                                        </p:tav>
                                        <p:tav tm="100000">
                                          <p:val>
                                            <p:strVal val="#ppt_h"/>
                                          </p:val>
                                        </p:tav>
                                      </p:tavLst>
                                    </p:anim>
                                    <p:anim calcmode="lin" valueType="num">
                                      <p:cBhvr>
                                        <p:cTn id="121" dur="500" fill="hold"/>
                                        <p:tgtEl>
                                          <p:spTgt spid="93209"/>
                                        </p:tgtEl>
                                        <p:attrNameLst>
                                          <p:attrName>style.rotation</p:attrName>
                                        </p:attrNameLst>
                                      </p:cBhvr>
                                      <p:tavLst>
                                        <p:tav tm="0">
                                          <p:val>
                                            <p:fltVal val="360"/>
                                          </p:val>
                                        </p:tav>
                                        <p:tav tm="100000">
                                          <p:val>
                                            <p:fltVal val="0"/>
                                          </p:val>
                                        </p:tav>
                                      </p:tavLst>
                                    </p:anim>
                                    <p:animEffect transition="in" filter="fade">
                                      <p:cBhvr>
                                        <p:cTn id="122" dur="500"/>
                                        <p:tgtEl>
                                          <p:spTgt spid="93209"/>
                                        </p:tgtEl>
                                      </p:cBhvr>
                                    </p:animEffect>
                                  </p:childTnLst>
                                </p:cTn>
                              </p:par>
                            </p:childTnLst>
                          </p:cTn>
                        </p:par>
                        <p:par>
                          <p:cTn id="123" fill="hold">
                            <p:stCondLst>
                              <p:cond delay="10500"/>
                            </p:stCondLst>
                            <p:childTnLst>
                              <p:par>
                                <p:cTn id="124" presetID="21" presetClass="entr" presetSubtype="1" fill="hold" grpId="0" nodeType="afterEffect">
                                  <p:stCondLst>
                                    <p:cond delay="0"/>
                                  </p:stCondLst>
                                  <p:childTnLst>
                                    <p:set>
                                      <p:cBhvr>
                                        <p:cTn id="125" dur="1" fill="hold">
                                          <p:stCondLst>
                                            <p:cond delay="0"/>
                                          </p:stCondLst>
                                        </p:cTn>
                                        <p:tgtEl>
                                          <p:spTgt spid="20"/>
                                        </p:tgtEl>
                                        <p:attrNameLst>
                                          <p:attrName>style.visibility</p:attrName>
                                        </p:attrNameLst>
                                      </p:cBhvr>
                                      <p:to>
                                        <p:strVal val="visible"/>
                                      </p:to>
                                    </p:set>
                                    <p:animEffect transition="in" filter="wheel(1)">
                                      <p:cBhvr>
                                        <p:cTn id="126" dur="500"/>
                                        <p:tgtEl>
                                          <p:spTgt spid="20"/>
                                        </p:tgtEl>
                                      </p:cBhvr>
                                    </p:animEffect>
                                  </p:childTnLst>
                                </p:cTn>
                              </p:par>
                            </p:childTnLst>
                          </p:cTn>
                        </p:par>
                        <p:par>
                          <p:cTn id="127" fill="hold">
                            <p:stCondLst>
                              <p:cond delay="11000"/>
                            </p:stCondLst>
                            <p:childTnLst>
                              <p:par>
                                <p:cTn id="128" presetID="53" presetClass="entr" presetSubtype="16" fill="hold" grpId="0" nodeType="afterEffect">
                                  <p:stCondLst>
                                    <p:cond delay="0"/>
                                  </p:stCondLst>
                                  <p:childTnLst>
                                    <p:set>
                                      <p:cBhvr>
                                        <p:cTn id="129" dur="1" fill="hold">
                                          <p:stCondLst>
                                            <p:cond delay="0"/>
                                          </p:stCondLst>
                                        </p:cTn>
                                        <p:tgtEl>
                                          <p:spTgt spid="29"/>
                                        </p:tgtEl>
                                        <p:attrNameLst>
                                          <p:attrName>style.visibility</p:attrName>
                                        </p:attrNameLst>
                                      </p:cBhvr>
                                      <p:to>
                                        <p:strVal val="visible"/>
                                      </p:to>
                                    </p:set>
                                    <p:anim calcmode="lin" valueType="num">
                                      <p:cBhvr>
                                        <p:cTn id="130" dur="500" fill="hold"/>
                                        <p:tgtEl>
                                          <p:spTgt spid="29"/>
                                        </p:tgtEl>
                                        <p:attrNameLst>
                                          <p:attrName>ppt_w</p:attrName>
                                        </p:attrNameLst>
                                      </p:cBhvr>
                                      <p:tavLst>
                                        <p:tav tm="0">
                                          <p:val>
                                            <p:fltVal val="0"/>
                                          </p:val>
                                        </p:tav>
                                        <p:tav tm="100000">
                                          <p:val>
                                            <p:strVal val="#ppt_w"/>
                                          </p:val>
                                        </p:tav>
                                      </p:tavLst>
                                    </p:anim>
                                    <p:anim calcmode="lin" valueType="num">
                                      <p:cBhvr>
                                        <p:cTn id="131" dur="500" fill="hold"/>
                                        <p:tgtEl>
                                          <p:spTgt spid="29"/>
                                        </p:tgtEl>
                                        <p:attrNameLst>
                                          <p:attrName>ppt_h</p:attrName>
                                        </p:attrNameLst>
                                      </p:cBhvr>
                                      <p:tavLst>
                                        <p:tav tm="0">
                                          <p:val>
                                            <p:fltVal val="0"/>
                                          </p:val>
                                        </p:tav>
                                        <p:tav tm="100000">
                                          <p:val>
                                            <p:strVal val="#ppt_h"/>
                                          </p:val>
                                        </p:tav>
                                      </p:tavLst>
                                    </p:anim>
                                    <p:animEffect transition="in" filter="fade">
                                      <p:cBhvr>
                                        <p:cTn id="132" dur="500"/>
                                        <p:tgtEl>
                                          <p:spTgt spid="29"/>
                                        </p:tgtEl>
                                      </p:cBhvr>
                                    </p:animEffect>
                                  </p:childTnLst>
                                </p:cTn>
                              </p:par>
                            </p:childTnLst>
                          </p:cTn>
                        </p:par>
                        <p:par>
                          <p:cTn id="133" fill="hold">
                            <p:stCondLst>
                              <p:cond delay="11500"/>
                            </p:stCondLst>
                            <p:childTnLst>
                              <p:par>
                                <p:cTn id="134" presetID="53" presetClass="entr" presetSubtype="16" fill="hold" grpId="0" nodeType="afterEffect">
                                  <p:stCondLst>
                                    <p:cond delay="0"/>
                                  </p:stCondLst>
                                  <p:childTnLst>
                                    <p:set>
                                      <p:cBhvr>
                                        <p:cTn id="135" dur="1" fill="hold">
                                          <p:stCondLst>
                                            <p:cond delay="0"/>
                                          </p:stCondLst>
                                        </p:cTn>
                                        <p:tgtEl>
                                          <p:spTgt spid="93204"/>
                                        </p:tgtEl>
                                        <p:attrNameLst>
                                          <p:attrName>style.visibility</p:attrName>
                                        </p:attrNameLst>
                                      </p:cBhvr>
                                      <p:to>
                                        <p:strVal val="visible"/>
                                      </p:to>
                                    </p:set>
                                    <p:anim calcmode="lin" valueType="num">
                                      <p:cBhvr>
                                        <p:cTn id="136" dur="500" fill="hold"/>
                                        <p:tgtEl>
                                          <p:spTgt spid="93204"/>
                                        </p:tgtEl>
                                        <p:attrNameLst>
                                          <p:attrName>ppt_w</p:attrName>
                                        </p:attrNameLst>
                                      </p:cBhvr>
                                      <p:tavLst>
                                        <p:tav tm="0">
                                          <p:val>
                                            <p:fltVal val="0"/>
                                          </p:val>
                                        </p:tav>
                                        <p:tav tm="100000">
                                          <p:val>
                                            <p:strVal val="#ppt_w"/>
                                          </p:val>
                                        </p:tav>
                                      </p:tavLst>
                                    </p:anim>
                                    <p:anim calcmode="lin" valueType="num">
                                      <p:cBhvr>
                                        <p:cTn id="137" dur="500" fill="hold"/>
                                        <p:tgtEl>
                                          <p:spTgt spid="93204"/>
                                        </p:tgtEl>
                                        <p:attrNameLst>
                                          <p:attrName>ppt_h</p:attrName>
                                        </p:attrNameLst>
                                      </p:cBhvr>
                                      <p:tavLst>
                                        <p:tav tm="0">
                                          <p:val>
                                            <p:fltVal val="0"/>
                                          </p:val>
                                        </p:tav>
                                        <p:tav tm="100000">
                                          <p:val>
                                            <p:strVal val="#ppt_h"/>
                                          </p:val>
                                        </p:tav>
                                      </p:tavLst>
                                    </p:anim>
                                    <p:animEffect transition="in" filter="fade">
                                      <p:cBhvr>
                                        <p:cTn id="138" dur="500"/>
                                        <p:tgtEl>
                                          <p:spTgt spid="93204"/>
                                        </p:tgtEl>
                                      </p:cBhvr>
                                    </p:animEffect>
                                  </p:childTnLst>
                                </p:cTn>
                              </p:par>
                            </p:childTnLst>
                          </p:cTn>
                        </p:par>
                        <p:par>
                          <p:cTn id="139" fill="hold">
                            <p:stCondLst>
                              <p:cond delay="12000"/>
                            </p:stCondLst>
                            <p:childTnLst>
                              <p:par>
                                <p:cTn id="140" presetID="49" presetClass="entr" presetSubtype="0" decel="100000" fill="hold" grpId="0" nodeType="afterEffect">
                                  <p:stCondLst>
                                    <p:cond delay="0"/>
                                  </p:stCondLst>
                                  <p:childTnLst>
                                    <p:set>
                                      <p:cBhvr>
                                        <p:cTn id="141" dur="1" fill="hold">
                                          <p:stCondLst>
                                            <p:cond delay="0"/>
                                          </p:stCondLst>
                                        </p:cTn>
                                        <p:tgtEl>
                                          <p:spTgt spid="93210"/>
                                        </p:tgtEl>
                                        <p:attrNameLst>
                                          <p:attrName>style.visibility</p:attrName>
                                        </p:attrNameLst>
                                      </p:cBhvr>
                                      <p:to>
                                        <p:strVal val="visible"/>
                                      </p:to>
                                    </p:set>
                                    <p:anim calcmode="lin" valueType="num">
                                      <p:cBhvr>
                                        <p:cTn id="142" dur="500" fill="hold"/>
                                        <p:tgtEl>
                                          <p:spTgt spid="93210"/>
                                        </p:tgtEl>
                                        <p:attrNameLst>
                                          <p:attrName>ppt_w</p:attrName>
                                        </p:attrNameLst>
                                      </p:cBhvr>
                                      <p:tavLst>
                                        <p:tav tm="0">
                                          <p:val>
                                            <p:fltVal val="0"/>
                                          </p:val>
                                        </p:tav>
                                        <p:tav tm="100000">
                                          <p:val>
                                            <p:strVal val="#ppt_w"/>
                                          </p:val>
                                        </p:tav>
                                      </p:tavLst>
                                    </p:anim>
                                    <p:anim calcmode="lin" valueType="num">
                                      <p:cBhvr>
                                        <p:cTn id="143" dur="500" fill="hold"/>
                                        <p:tgtEl>
                                          <p:spTgt spid="93210"/>
                                        </p:tgtEl>
                                        <p:attrNameLst>
                                          <p:attrName>ppt_h</p:attrName>
                                        </p:attrNameLst>
                                      </p:cBhvr>
                                      <p:tavLst>
                                        <p:tav tm="0">
                                          <p:val>
                                            <p:fltVal val="0"/>
                                          </p:val>
                                        </p:tav>
                                        <p:tav tm="100000">
                                          <p:val>
                                            <p:strVal val="#ppt_h"/>
                                          </p:val>
                                        </p:tav>
                                      </p:tavLst>
                                    </p:anim>
                                    <p:anim calcmode="lin" valueType="num">
                                      <p:cBhvr>
                                        <p:cTn id="144" dur="500" fill="hold"/>
                                        <p:tgtEl>
                                          <p:spTgt spid="93210"/>
                                        </p:tgtEl>
                                        <p:attrNameLst>
                                          <p:attrName>style.rotation</p:attrName>
                                        </p:attrNameLst>
                                      </p:cBhvr>
                                      <p:tavLst>
                                        <p:tav tm="0">
                                          <p:val>
                                            <p:fltVal val="360"/>
                                          </p:val>
                                        </p:tav>
                                        <p:tav tm="100000">
                                          <p:val>
                                            <p:fltVal val="0"/>
                                          </p:val>
                                        </p:tav>
                                      </p:tavLst>
                                    </p:anim>
                                    <p:animEffect transition="in" filter="fade">
                                      <p:cBhvr>
                                        <p:cTn id="145" dur="500"/>
                                        <p:tgtEl>
                                          <p:spTgt spid="93210"/>
                                        </p:tgtEl>
                                      </p:cBhvr>
                                    </p:animEffect>
                                  </p:childTnLst>
                                </p:cTn>
                              </p:par>
                            </p:childTnLst>
                          </p:cTn>
                        </p:par>
                        <p:par>
                          <p:cTn id="146" fill="hold">
                            <p:stCondLst>
                              <p:cond delay="12500"/>
                            </p:stCondLst>
                            <p:childTnLst>
                              <p:par>
                                <p:cTn id="147" presetID="21" presetClass="entr" presetSubtype="1" fill="hold" grpId="0" nodeType="afterEffect">
                                  <p:stCondLst>
                                    <p:cond delay="0"/>
                                  </p:stCondLst>
                                  <p:childTnLst>
                                    <p:set>
                                      <p:cBhvr>
                                        <p:cTn id="148" dur="1" fill="hold">
                                          <p:stCondLst>
                                            <p:cond delay="0"/>
                                          </p:stCondLst>
                                        </p:cTn>
                                        <p:tgtEl>
                                          <p:spTgt spid="21"/>
                                        </p:tgtEl>
                                        <p:attrNameLst>
                                          <p:attrName>style.visibility</p:attrName>
                                        </p:attrNameLst>
                                      </p:cBhvr>
                                      <p:to>
                                        <p:strVal val="visible"/>
                                      </p:to>
                                    </p:set>
                                    <p:animEffect transition="in" filter="wheel(1)">
                                      <p:cBhvr>
                                        <p:cTn id="149" dur="500"/>
                                        <p:tgtEl>
                                          <p:spTgt spid="21"/>
                                        </p:tgtEl>
                                      </p:cBhvr>
                                    </p:animEffect>
                                  </p:childTnLst>
                                </p:cTn>
                              </p:par>
                            </p:childTnLst>
                          </p:cTn>
                        </p:par>
                        <p:par>
                          <p:cTn id="150" fill="hold">
                            <p:stCondLst>
                              <p:cond delay="13000"/>
                            </p:stCondLst>
                            <p:childTnLst>
                              <p:par>
                                <p:cTn id="151" presetID="53" presetClass="entr" presetSubtype="16" fill="hold" grpId="0" nodeType="afterEffect">
                                  <p:stCondLst>
                                    <p:cond delay="0"/>
                                  </p:stCondLst>
                                  <p:childTnLst>
                                    <p:set>
                                      <p:cBhvr>
                                        <p:cTn id="152" dur="1" fill="hold">
                                          <p:stCondLst>
                                            <p:cond delay="0"/>
                                          </p:stCondLst>
                                        </p:cTn>
                                        <p:tgtEl>
                                          <p:spTgt spid="30"/>
                                        </p:tgtEl>
                                        <p:attrNameLst>
                                          <p:attrName>style.visibility</p:attrName>
                                        </p:attrNameLst>
                                      </p:cBhvr>
                                      <p:to>
                                        <p:strVal val="visible"/>
                                      </p:to>
                                    </p:set>
                                    <p:anim calcmode="lin" valueType="num">
                                      <p:cBhvr>
                                        <p:cTn id="153" dur="500" fill="hold"/>
                                        <p:tgtEl>
                                          <p:spTgt spid="30"/>
                                        </p:tgtEl>
                                        <p:attrNameLst>
                                          <p:attrName>ppt_w</p:attrName>
                                        </p:attrNameLst>
                                      </p:cBhvr>
                                      <p:tavLst>
                                        <p:tav tm="0">
                                          <p:val>
                                            <p:fltVal val="0"/>
                                          </p:val>
                                        </p:tav>
                                        <p:tav tm="100000">
                                          <p:val>
                                            <p:strVal val="#ppt_w"/>
                                          </p:val>
                                        </p:tav>
                                      </p:tavLst>
                                    </p:anim>
                                    <p:anim calcmode="lin" valueType="num">
                                      <p:cBhvr>
                                        <p:cTn id="154" dur="500" fill="hold"/>
                                        <p:tgtEl>
                                          <p:spTgt spid="30"/>
                                        </p:tgtEl>
                                        <p:attrNameLst>
                                          <p:attrName>ppt_h</p:attrName>
                                        </p:attrNameLst>
                                      </p:cBhvr>
                                      <p:tavLst>
                                        <p:tav tm="0">
                                          <p:val>
                                            <p:fltVal val="0"/>
                                          </p:val>
                                        </p:tav>
                                        <p:tav tm="100000">
                                          <p:val>
                                            <p:strVal val="#ppt_h"/>
                                          </p:val>
                                        </p:tav>
                                      </p:tavLst>
                                    </p:anim>
                                    <p:animEffect transition="in" filter="fade">
                                      <p:cBhvr>
                                        <p:cTn id="155" dur="500"/>
                                        <p:tgtEl>
                                          <p:spTgt spid="30"/>
                                        </p:tgtEl>
                                      </p:cBhvr>
                                    </p:animEffect>
                                  </p:childTnLst>
                                </p:cTn>
                              </p:par>
                            </p:childTnLst>
                          </p:cTn>
                        </p:par>
                        <p:par>
                          <p:cTn id="156" fill="hold">
                            <p:stCondLst>
                              <p:cond delay="13500"/>
                            </p:stCondLst>
                            <p:childTnLst>
                              <p:par>
                                <p:cTn id="157" presetID="53" presetClass="entr" presetSubtype="16" fill="hold" grpId="0" nodeType="afterEffect">
                                  <p:stCondLst>
                                    <p:cond delay="0"/>
                                  </p:stCondLst>
                                  <p:childTnLst>
                                    <p:set>
                                      <p:cBhvr>
                                        <p:cTn id="158" dur="1" fill="hold">
                                          <p:stCondLst>
                                            <p:cond delay="0"/>
                                          </p:stCondLst>
                                        </p:cTn>
                                        <p:tgtEl>
                                          <p:spTgt spid="93205"/>
                                        </p:tgtEl>
                                        <p:attrNameLst>
                                          <p:attrName>style.visibility</p:attrName>
                                        </p:attrNameLst>
                                      </p:cBhvr>
                                      <p:to>
                                        <p:strVal val="visible"/>
                                      </p:to>
                                    </p:set>
                                    <p:anim calcmode="lin" valueType="num">
                                      <p:cBhvr>
                                        <p:cTn id="159" dur="500" fill="hold"/>
                                        <p:tgtEl>
                                          <p:spTgt spid="93205"/>
                                        </p:tgtEl>
                                        <p:attrNameLst>
                                          <p:attrName>ppt_w</p:attrName>
                                        </p:attrNameLst>
                                      </p:cBhvr>
                                      <p:tavLst>
                                        <p:tav tm="0">
                                          <p:val>
                                            <p:fltVal val="0"/>
                                          </p:val>
                                        </p:tav>
                                        <p:tav tm="100000">
                                          <p:val>
                                            <p:strVal val="#ppt_w"/>
                                          </p:val>
                                        </p:tav>
                                      </p:tavLst>
                                    </p:anim>
                                    <p:anim calcmode="lin" valueType="num">
                                      <p:cBhvr>
                                        <p:cTn id="160" dur="500" fill="hold"/>
                                        <p:tgtEl>
                                          <p:spTgt spid="93205"/>
                                        </p:tgtEl>
                                        <p:attrNameLst>
                                          <p:attrName>ppt_h</p:attrName>
                                        </p:attrNameLst>
                                      </p:cBhvr>
                                      <p:tavLst>
                                        <p:tav tm="0">
                                          <p:val>
                                            <p:fltVal val="0"/>
                                          </p:val>
                                        </p:tav>
                                        <p:tav tm="100000">
                                          <p:val>
                                            <p:strVal val="#ppt_h"/>
                                          </p:val>
                                        </p:tav>
                                      </p:tavLst>
                                    </p:anim>
                                    <p:animEffect transition="in" filter="fade">
                                      <p:cBhvr>
                                        <p:cTn id="161" dur="500"/>
                                        <p:tgtEl>
                                          <p:spTgt spid="93205"/>
                                        </p:tgtEl>
                                      </p:cBhvr>
                                    </p:animEffect>
                                  </p:childTnLst>
                                </p:cTn>
                              </p:par>
                            </p:childTnLst>
                          </p:cTn>
                        </p:par>
                        <p:par>
                          <p:cTn id="162" fill="hold">
                            <p:stCondLst>
                              <p:cond delay="14000"/>
                            </p:stCondLst>
                            <p:childTnLst>
                              <p:par>
                                <p:cTn id="163" presetID="49" presetClass="entr" presetSubtype="0" decel="100000" fill="hold" grpId="0" nodeType="afterEffect">
                                  <p:stCondLst>
                                    <p:cond delay="0"/>
                                  </p:stCondLst>
                                  <p:childTnLst>
                                    <p:set>
                                      <p:cBhvr>
                                        <p:cTn id="164" dur="1" fill="hold">
                                          <p:stCondLst>
                                            <p:cond delay="0"/>
                                          </p:stCondLst>
                                        </p:cTn>
                                        <p:tgtEl>
                                          <p:spTgt spid="93211"/>
                                        </p:tgtEl>
                                        <p:attrNameLst>
                                          <p:attrName>style.visibility</p:attrName>
                                        </p:attrNameLst>
                                      </p:cBhvr>
                                      <p:to>
                                        <p:strVal val="visible"/>
                                      </p:to>
                                    </p:set>
                                    <p:anim calcmode="lin" valueType="num">
                                      <p:cBhvr>
                                        <p:cTn id="165" dur="500" fill="hold"/>
                                        <p:tgtEl>
                                          <p:spTgt spid="93211"/>
                                        </p:tgtEl>
                                        <p:attrNameLst>
                                          <p:attrName>ppt_w</p:attrName>
                                        </p:attrNameLst>
                                      </p:cBhvr>
                                      <p:tavLst>
                                        <p:tav tm="0">
                                          <p:val>
                                            <p:fltVal val="0"/>
                                          </p:val>
                                        </p:tav>
                                        <p:tav tm="100000">
                                          <p:val>
                                            <p:strVal val="#ppt_w"/>
                                          </p:val>
                                        </p:tav>
                                      </p:tavLst>
                                    </p:anim>
                                    <p:anim calcmode="lin" valueType="num">
                                      <p:cBhvr>
                                        <p:cTn id="166" dur="500" fill="hold"/>
                                        <p:tgtEl>
                                          <p:spTgt spid="93211"/>
                                        </p:tgtEl>
                                        <p:attrNameLst>
                                          <p:attrName>ppt_h</p:attrName>
                                        </p:attrNameLst>
                                      </p:cBhvr>
                                      <p:tavLst>
                                        <p:tav tm="0">
                                          <p:val>
                                            <p:fltVal val="0"/>
                                          </p:val>
                                        </p:tav>
                                        <p:tav tm="100000">
                                          <p:val>
                                            <p:strVal val="#ppt_h"/>
                                          </p:val>
                                        </p:tav>
                                      </p:tavLst>
                                    </p:anim>
                                    <p:anim calcmode="lin" valueType="num">
                                      <p:cBhvr>
                                        <p:cTn id="167" dur="500" fill="hold"/>
                                        <p:tgtEl>
                                          <p:spTgt spid="93211"/>
                                        </p:tgtEl>
                                        <p:attrNameLst>
                                          <p:attrName>style.rotation</p:attrName>
                                        </p:attrNameLst>
                                      </p:cBhvr>
                                      <p:tavLst>
                                        <p:tav tm="0">
                                          <p:val>
                                            <p:fltVal val="360"/>
                                          </p:val>
                                        </p:tav>
                                        <p:tav tm="100000">
                                          <p:val>
                                            <p:fltVal val="0"/>
                                          </p:val>
                                        </p:tav>
                                      </p:tavLst>
                                    </p:anim>
                                    <p:animEffect transition="in" filter="fade">
                                      <p:cBhvr>
                                        <p:cTn id="168" dur="500"/>
                                        <p:tgtEl>
                                          <p:spTgt spid="93211"/>
                                        </p:tgtEl>
                                      </p:cBhvr>
                                    </p:animEffect>
                                  </p:childTnLst>
                                </p:cTn>
                              </p:par>
                            </p:childTnLst>
                          </p:cTn>
                        </p:par>
                        <p:par>
                          <p:cTn id="169" fill="hold">
                            <p:stCondLst>
                              <p:cond delay="14500"/>
                            </p:stCondLst>
                            <p:childTnLst>
                              <p:par>
                                <p:cTn id="170" presetID="21" presetClass="entr" presetSubtype="1" fill="hold" grpId="0" nodeType="afterEffect">
                                  <p:stCondLst>
                                    <p:cond delay="0"/>
                                  </p:stCondLst>
                                  <p:childTnLst>
                                    <p:set>
                                      <p:cBhvr>
                                        <p:cTn id="171" dur="1" fill="hold">
                                          <p:stCondLst>
                                            <p:cond delay="0"/>
                                          </p:stCondLst>
                                        </p:cTn>
                                        <p:tgtEl>
                                          <p:spTgt spid="32"/>
                                        </p:tgtEl>
                                        <p:attrNameLst>
                                          <p:attrName>style.visibility</p:attrName>
                                        </p:attrNameLst>
                                      </p:cBhvr>
                                      <p:to>
                                        <p:strVal val="visible"/>
                                      </p:to>
                                    </p:set>
                                    <p:animEffect transition="in" filter="wheel(1)">
                                      <p:cBhvr>
                                        <p:cTn id="17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3" grpId="0" bldLvl="0" animBg="1"/>
      <p:bldP spid="15" grpId="0" bldLvl="0" animBg="1"/>
      <p:bldP spid="17" grpId="0" bldLvl="0" animBg="1"/>
      <p:bldP spid="18" grpId="0" bldLvl="0" animBg="1"/>
      <p:bldP spid="19" grpId="0" bldLvl="0" animBg="1"/>
      <p:bldP spid="20" grpId="0" bldLvl="0" animBg="1"/>
      <p:bldP spid="21" grpId="0" bldLvl="0" animBg="1"/>
      <p:bldP spid="25" grpId="0" bldLvl="0" animBg="1"/>
      <p:bldP spid="26" grpId="0" bldLvl="0" animBg="1"/>
      <p:bldP spid="27" grpId="0" bldLvl="0" animBg="1"/>
      <p:bldP spid="28" grpId="0" bldLvl="0" animBg="1"/>
      <p:bldP spid="29" grpId="0" bldLvl="0" animBg="1"/>
      <p:bldP spid="30" grpId="0" bldLvl="0" animBg="1"/>
      <p:bldP spid="31" grpId="0" bldLvl="0" animBg="1"/>
      <p:bldP spid="32" grpId="0" bldLvl="0" animBg="1"/>
      <p:bldP spid="93200" grpId="0"/>
      <p:bldP spid="93201" grpId="0"/>
      <p:bldP spid="93202" grpId="0"/>
      <p:bldP spid="93203" grpId="0"/>
      <p:bldP spid="93204" grpId="0"/>
      <p:bldP spid="93205" grpId="0"/>
      <p:bldP spid="93206" grpId="0"/>
      <p:bldP spid="93207" grpId="0"/>
      <p:bldP spid="93208" grpId="0"/>
      <p:bldP spid="93209" grpId="0"/>
      <p:bldP spid="93210" grpId="0"/>
      <p:bldP spid="932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3"/>
          <p:cNvSpPr/>
          <p:nvPr/>
        </p:nvSpPr>
        <p:spPr>
          <a:xfrm>
            <a:off x="-32385" y="-60325"/>
            <a:ext cx="3017838" cy="5243513"/>
          </a:xfrm>
          <a:custGeom>
            <a:avLst/>
            <a:gdLst>
              <a:gd name="connisteX0" fmla="*/ 0 w 3018155"/>
              <a:gd name="connsiteY0" fmla="*/ 0 h 5243195"/>
              <a:gd name="connisteX1" fmla="*/ 0 w 3018155"/>
              <a:gd name="connsiteY1" fmla="*/ 5243195 h 5243195"/>
              <a:gd name="connisteX2" fmla="*/ 3018155 w 3018155"/>
              <a:gd name="connsiteY2" fmla="*/ 5243195 h 5243195"/>
              <a:gd name="connisteX3" fmla="*/ 2002155 w 3018155"/>
              <a:gd name="connsiteY3" fmla="*/ 0 h 5243195"/>
              <a:gd name="connisteX4" fmla="*/ 0 w 3018155"/>
              <a:gd name="connsiteY4" fmla="*/ 0 h 5243195"/>
            </a:gdLst>
            <a:ahLst/>
            <a:cxnLst>
              <a:cxn ang="0">
                <a:pos x="connisteX0" y="connsiteY0"/>
              </a:cxn>
              <a:cxn ang="0">
                <a:pos x="connisteX1" y="connsiteY1"/>
              </a:cxn>
              <a:cxn ang="0">
                <a:pos x="connisteX2" y="connsiteY2"/>
              </a:cxn>
              <a:cxn ang="0">
                <a:pos x="connisteX3" y="connsiteY3"/>
              </a:cxn>
              <a:cxn ang="0">
                <a:pos x="connisteX4" y="connsiteY4"/>
              </a:cxn>
            </a:cxnLst>
            <a:rect l="l" t="t" r="r" b="b"/>
            <a:pathLst>
              <a:path w="3018155" h="5243195">
                <a:moveTo>
                  <a:pt x="0" y="0"/>
                </a:moveTo>
                <a:lnTo>
                  <a:pt x="0" y="5243195"/>
                </a:lnTo>
                <a:lnTo>
                  <a:pt x="3018155" y="5243195"/>
                </a:lnTo>
                <a:lnTo>
                  <a:pt x="2002155" y="0"/>
                </a:lnTo>
                <a:lnTo>
                  <a:pt x="0" y="0"/>
                </a:lnTo>
                <a:close/>
              </a:path>
            </a:pathLst>
          </a:cu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 name="文本框 2"/>
          <p:cNvSpPr txBox="1"/>
          <p:nvPr/>
        </p:nvSpPr>
        <p:spPr>
          <a:xfrm>
            <a:off x="801688" y="1370013"/>
            <a:ext cx="2022475" cy="2306955"/>
          </a:xfrm>
          <a:prstGeom prst="rect">
            <a:avLst/>
          </a:prstGeom>
          <a:noFill/>
          <a:ln w="9525">
            <a:noFill/>
          </a:ln>
        </p:spPr>
        <p:txBody>
          <a:bodyPr wrap="square" anchor="t">
            <a:spAutoFit/>
          </a:bodyPr>
          <a:lstStyle/>
          <a:p>
            <a:r>
              <a:rPr lang="zh-CN" altLang="en-US" sz="7200">
                <a:solidFill>
                  <a:srgbClr val="FF9900"/>
                </a:solidFill>
                <a:latin typeface="Arial Unicode MS" panose="020B0604020202020204" charset="-122"/>
                <a:ea typeface="Arial Unicode MS" panose="020B0604020202020204" charset="-122"/>
              </a:rPr>
              <a:t> </a:t>
            </a:r>
          </a:p>
          <a:p>
            <a:r>
              <a:rPr lang="zh-CN" altLang="en-US" sz="7200">
                <a:solidFill>
                  <a:srgbClr val="FF9900"/>
                </a:solidFill>
                <a:latin typeface="Arial Unicode MS" panose="020B0604020202020204" charset="-122"/>
                <a:ea typeface="Arial Unicode MS" panose="020B0604020202020204" charset="-122"/>
              </a:rPr>
              <a:t> </a:t>
            </a:r>
            <a:endParaRPr lang="zh-CN" altLang="en-US" sz="7200">
              <a:solidFill>
                <a:schemeClr val="bg1"/>
              </a:solidFill>
              <a:latin typeface="Arial Unicode MS" panose="020B0604020202020204" charset="-122"/>
              <a:ea typeface="Arial Unicode MS" panose="020B0604020202020204" charset="-122"/>
            </a:endParaRPr>
          </a:p>
        </p:txBody>
      </p:sp>
      <p:sp>
        <p:nvSpPr>
          <p:cNvPr id="228356" name="标题 1"/>
          <p:cNvSpPr txBox="1"/>
          <p:nvPr/>
        </p:nvSpPr>
        <p:spPr>
          <a:xfrm>
            <a:off x="3200400" y="666750"/>
            <a:ext cx="3678238" cy="317500"/>
          </a:xfrm>
          <a:prstGeom prst="rect">
            <a:avLst/>
          </a:prstGeom>
          <a:noFill/>
          <a:ln w="9525">
            <a:noFill/>
            <a:miter/>
          </a:ln>
        </p:spPr>
        <p:txBody>
          <a:bodyPr wrap="square" lIns="67969" tIns="33983" rIns="67969" bIns="33983" anchor="t">
            <a:spAutoFit/>
          </a:bodyPr>
          <a:lstStyle/>
          <a:p>
            <a:pPr>
              <a:lnSpc>
                <a:spcPct val="130000"/>
              </a:lnSpc>
            </a:pPr>
            <a:r>
              <a:rPr lang="en-US" altLang="x-none" sz="1255" noProof="1">
                <a:solidFill>
                  <a:srgbClr val="002748"/>
                </a:solidFill>
                <a:latin typeface="Arial Unicode MS" panose="020B0604020202020204" charset="-122"/>
                <a:ea typeface="Arial Unicode MS" panose="020B0604020202020204" charset="-122"/>
                <a:cs typeface="Arial Unicode MS" panose="020B0604020202020204" charset="-122"/>
              </a:rPr>
              <a:t>LEOPARD POWERPOINT TEMPLATE</a:t>
            </a:r>
          </a:p>
        </p:txBody>
      </p:sp>
      <p:sp>
        <p:nvSpPr>
          <p:cNvPr id="5" name="标题 1"/>
          <p:cNvSpPr txBox="1"/>
          <p:nvPr/>
        </p:nvSpPr>
        <p:spPr>
          <a:xfrm>
            <a:off x="3370263" y="1363663"/>
            <a:ext cx="3678238" cy="317500"/>
          </a:xfrm>
          <a:prstGeom prst="rect">
            <a:avLst/>
          </a:prstGeom>
          <a:noFill/>
          <a:ln w="9525">
            <a:noFill/>
            <a:miter/>
          </a:ln>
        </p:spPr>
        <p:txBody>
          <a:bodyPr wrap="square" lIns="67969" tIns="33983" rIns="67969" bIns="33983" anchor="t">
            <a:spAutoFit/>
          </a:bodyPr>
          <a:lstStyle/>
          <a:p>
            <a:pPr>
              <a:lnSpc>
                <a:spcPct val="130000"/>
              </a:lnSpc>
            </a:pPr>
            <a:r>
              <a:rPr lang="en-US" altLang="x-none" sz="1255" noProof="1">
                <a:solidFill>
                  <a:srgbClr val="FF9900"/>
                </a:solidFill>
                <a:latin typeface="Arial Unicode MS" panose="020B0604020202020204" charset="-122"/>
                <a:ea typeface="Arial Unicode MS" panose="020B0604020202020204" charset="-122"/>
                <a:cs typeface="Arial Unicode MS" panose="020B0604020202020204" charset="-122"/>
              </a:rPr>
              <a:t>LEOPARD POWERPOINT TEMPLATE</a:t>
            </a:r>
          </a:p>
        </p:txBody>
      </p:sp>
      <p:sp>
        <p:nvSpPr>
          <p:cNvPr id="6" name="标题 1"/>
          <p:cNvSpPr txBox="1"/>
          <p:nvPr/>
        </p:nvSpPr>
        <p:spPr>
          <a:xfrm>
            <a:off x="3540125" y="2070100"/>
            <a:ext cx="3678238" cy="317500"/>
          </a:xfrm>
          <a:prstGeom prst="rect">
            <a:avLst/>
          </a:prstGeom>
          <a:noFill/>
          <a:ln w="9525">
            <a:noFill/>
            <a:miter/>
          </a:ln>
        </p:spPr>
        <p:txBody>
          <a:bodyPr wrap="square" lIns="67969" tIns="33983" rIns="67969" bIns="33983" anchor="t">
            <a:spAutoFit/>
          </a:bodyPr>
          <a:lstStyle/>
          <a:p>
            <a:pPr>
              <a:lnSpc>
                <a:spcPct val="130000"/>
              </a:lnSpc>
            </a:pPr>
            <a:r>
              <a:rPr lang="en-US" altLang="x-none" sz="1255" noProof="1">
                <a:solidFill>
                  <a:srgbClr val="002748"/>
                </a:solidFill>
                <a:latin typeface="Arial Unicode MS" panose="020B0604020202020204" charset="-122"/>
                <a:ea typeface="Arial Unicode MS" panose="020B0604020202020204" charset="-122"/>
                <a:cs typeface="Arial Unicode MS" panose="020B0604020202020204" charset="-122"/>
              </a:rPr>
              <a:t>LEOPARD POWERPOINT TEMPLATE</a:t>
            </a:r>
          </a:p>
        </p:txBody>
      </p:sp>
      <p:sp>
        <p:nvSpPr>
          <p:cNvPr id="7" name="标题 1"/>
          <p:cNvSpPr txBox="1"/>
          <p:nvPr/>
        </p:nvSpPr>
        <p:spPr>
          <a:xfrm>
            <a:off x="3708400" y="2767013"/>
            <a:ext cx="3679825" cy="317500"/>
          </a:xfrm>
          <a:prstGeom prst="rect">
            <a:avLst/>
          </a:prstGeom>
          <a:noFill/>
          <a:ln w="9525">
            <a:noFill/>
            <a:miter/>
          </a:ln>
        </p:spPr>
        <p:txBody>
          <a:bodyPr wrap="square" lIns="67969" tIns="33983" rIns="67969" bIns="33983" anchor="t">
            <a:spAutoFit/>
          </a:bodyPr>
          <a:lstStyle/>
          <a:p>
            <a:pPr>
              <a:lnSpc>
                <a:spcPct val="130000"/>
              </a:lnSpc>
            </a:pPr>
            <a:r>
              <a:rPr lang="en-US" altLang="x-none" sz="1255" noProof="1">
                <a:solidFill>
                  <a:srgbClr val="FF9900"/>
                </a:solidFill>
                <a:latin typeface="Arial Unicode MS" panose="020B0604020202020204" charset="-122"/>
                <a:ea typeface="Arial Unicode MS" panose="020B0604020202020204" charset="-122"/>
                <a:cs typeface="Arial Unicode MS" panose="020B0604020202020204" charset="-122"/>
              </a:rPr>
              <a:t>LEOPARD POWERPOINT TEMPLATE</a:t>
            </a:r>
          </a:p>
        </p:txBody>
      </p:sp>
      <p:sp>
        <p:nvSpPr>
          <p:cNvPr id="8" name="标题 1"/>
          <p:cNvSpPr txBox="1"/>
          <p:nvPr/>
        </p:nvSpPr>
        <p:spPr>
          <a:xfrm>
            <a:off x="3878263" y="3473450"/>
            <a:ext cx="3678238" cy="317500"/>
          </a:xfrm>
          <a:prstGeom prst="rect">
            <a:avLst/>
          </a:prstGeom>
          <a:noFill/>
          <a:ln w="9525">
            <a:noFill/>
            <a:miter/>
          </a:ln>
        </p:spPr>
        <p:txBody>
          <a:bodyPr wrap="square" lIns="67969" tIns="33983" rIns="67969" bIns="33983" anchor="t">
            <a:spAutoFit/>
          </a:bodyPr>
          <a:lstStyle/>
          <a:p>
            <a:pPr>
              <a:lnSpc>
                <a:spcPct val="130000"/>
              </a:lnSpc>
            </a:pPr>
            <a:r>
              <a:rPr lang="en-US" altLang="x-none" sz="1255" noProof="1">
                <a:solidFill>
                  <a:srgbClr val="002748"/>
                </a:solidFill>
                <a:latin typeface="Arial Unicode MS" panose="020B0604020202020204" charset="-122"/>
                <a:ea typeface="Arial Unicode MS" panose="020B0604020202020204" charset="-122"/>
                <a:cs typeface="Arial Unicode MS" panose="020B0604020202020204" charset="-122"/>
              </a:rPr>
              <a:t>LEOPARD POWERPOINT TEMPLATE</a:t>
            </a:r>
          </a:p>
        </p:txBody>
      </p:sp>
      <p:sp>
        <p:nvSpPr>
          <p:cNvPr id="9" name="标题 1"/>
          <p:cNvSpPr txBox="1"/>
          <p:nvPr/>
        </p:nvSpPr>
        <p:spPr>
          <a:xfrm>
            <a:off x="4048125" y="4179888"/>
            <a:ext cx="3678238" cy="315913"/>
          </a:xfrm>
          <a:prstGeom prst="rect">
            <a:avLst/>
          </a:prstGeom>
          <a:noFill/>
          <a:ln w="9525">
            <a:noFill/>
            <a:miter/>
          </a:ln>
        </p:spPr>
        <p:txBody>
          <a:bodyPr wrap="square" lIns="67969" tIns="33983" rIns="67969" bIns="33983" anchor="t">
            <a:spAutoFit/>
          </a:bodyPr>
          <a:lstStyle/>
          <a:p>
            <a:pPr>
              <a:lnSpc>
                <a:spcPct val="130000"/>
              </a:lnSpc>
            </a:pPr>
            <a:r>
              <a:rPr lang="en-US" altLang="x-none" sz="1255" noProof="1">
                <a:solidFill>
                  <a:srgbClr val="FF9900"/>
                </a:solidFill>
                <a:latin typeface="Arial Unicode MS" panose="020B0604020202020204" charset="-122"/>
                <a:ea typeface="Arial Unicode MS" panose="020B0604020202020204" charset="-122"/>
                <a:cs typeface="Arial Unicode MS" panose="020B0604020202020204" charset="-122"/>
              </a:rPr>
              <a:t>LEOPARD POWERPOINT TEMPLATE</a:t>
            </a:r>
          </a:p>
        </p:txBody>
      </p:sp>
      <p:sp>
        <p:nvSpPr>
          <p:cNvPr id="10" name="任意多边形 9"/>
          <p:cNvSpPr/>
          <p:nvPr/>
        </p:nvSpPr>
        <p:spPr>
          <a:xfrm rot="10800000">
            <a:off x="7453313" y="-47625"/>
            <a:ext cx="3017838" cy="5243513"/>
          </a:xfrm>
          <a:custGeom>
            <a:avLst/>
            <a:gdLst>
              <a:gd name="connisteX0" fmla="*/ 0 w 3018155"/>
              <a:gd name="connsiteY0" fmla="*/ 0 h 5243195"/>
              <a:gd name="connisteX1" fmla="*/ 0 w 3018155"/>
              <a:gd name="connsiteY1" fmla="*/ 5243195 h 5243195"/>
              <a:gd name="connisteX2" fmla="*/ 3018155 w 3018155"/>
              <a:gd name="connsiteY2" fmla="*/ 5243195 h 5243195"/>
              <a:gd name="connisteX3" fmla="*/ 2002155 w 3018155"/>
              <a:gd name="connsiteY3" fmla="*/ 0 h 5243195"/>
              <a:gd name="connisteX4" fmla="*/ 0 w 3018155"/>
              <a:gd name="connsiteY4" fmla="*/ 0 h 5243195"/>
            </a:gdLst>
            <a:ahLst/>
            <a:cxnLst>
              <a:cxn ang="0">
                <a:pos x="connisteX0" y="connsiteY0"/>
              </a:cxn>
              <a:cxn ang="0">
                <a:pos x="connisteX1" y="connsiteY1"/>
              </a:cxn>
              <a:cxn ang="0">
                <a:pos x="connisteX2" y="connsiteY2"/>
              </a:cxn>
              <a:cxn ang="0">
                <a:pos x="connisteX3" y="connsiteY3"/>
              </a:cxn>
              <a:cxn ang="0">
                <a:pos x="connisteX4" y="connsiteY4"/>
              </a:cxn>
            </a:cxnLst>
            <a:rect l="l" t="t" r="r" b="b"/>
            <a:pathLst>
              <a:path w="3018155" h="5243195">
                <a:moveTo>
                  <a:pt x="0" y="0"/>
                </a:moveTo>
                <a:lnTo>
                  <a:pt x="0" y="5243195"/>
                </a:lnTo>
                <a:lnTo>
                  <a:pt x="3018155" y="5243195"/>
                </a:lnTo>
                <a:lnTo>
                  <a:pt x="2002155" y="0"/>
                </a:lnTo>
                <a:lnTo>
                  <a:pt x="0" y="0"/>
                </a:lnTo>
                <a:close/>
              </a:path>
            </a:pathLst>
          </a:cu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11" name="文本框 10"/>
          <p:cNvSpPr txBox="1"/>
          <p:nvPr/>
        </p:nvSpPr>
        <p:spPr>
          <a:xfrm>
            <a:off x="243205" y="2362835"/>
            <a:ext cx="2022475" cy="417513"/>
          </a:xfrm>
          <a:prstGeom prst="rect">
            <a:avLst/>
          </a:prstGeom>
          <a:noFill/>
          <a:ln w="9525">
            <a:noFill/>
          </a:ln>
        </p:spPr>
        <p:txBody>
          <a:bodyPr wrap="square" anchor="t">
            <a:spAutoFit/>
          </a:bodyPr>
          <a:lstStyle/>
          <a:p>
            <a:pPr algn="dist"/>
            <a:r>
              <a:rPr lang="en-US" altLang="zh-CN" sz="2000">
                <a:solidFill>
                  <a:schemeClr val="bg1"/>
                </a:solidFill>
                <a:latin typeface="Arial Unicode MS" panose="020B0604020202020204" charset="-122"/>
                <a:ea typeface="Arial Unicode MS" panose="020B0604020202020204" charset="-122"/>
              </a:rPr>
              <a:t>CONTENTS</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3"/>
                                        </p:tgtEl>
                                        <p:attrNameLst>
                                          <p:attrName>ppt_y</p:attrName>
                                        </p:attrNameLst>
                                      </p:cBhvr>
                                      <p:tavLst>
                                        <p:tav tm="0">
                                          <p:val>
                                            <p:strVal val="#ppt_y"/>
                                          </p:val>
                                        </p:tav>
                                        <p:tav tm="100000">
                                          <p:val>
                                            <p:strVal val="#ppt_y"/>
                                          </p:val>
                                        </p:tav>
                                      </p:tavLst>
                                    </p:anim>
                                    <p:anim calcmode="lin" valueType="num">
                                      <p:cBhvr>
                                        <p:cTn id="14"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3"/>
                                        </p:tgtEl>
                                      </p:cBhvr>
                                    </p:animEffect>
                                  </p:childTnLst>
                                </p:cTn>
                              </p:par>
                            </p:childTnLst>
                          </p:cTn>
                        </p:par>
                        <p:par>
                          <p:cTn id="17" fill="hold">
                            <p:stCondLst>
                              <p:cond delay="1049"/>
                            </p:stCondLst>
                            <p:childTnLst>
                              <p:par>
                                <p:cTn id="18" presetID="53" presetClass="entr" presetSubtype="16"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p:cTn id="20" dur="500" fill="hold"/>
                                        <p:tgtEl>
                                          <p:spTgt spid="11"/>
                                        </p:tgtEl>
                                        <p:attrNameLst>
                                          <p:attrName>ppt_w</p:attrName>
                                        </p:attrNameLst>
                                      </p:cBhvr>
                                      <p:tavLst>
                                        <p:tav tm="0">
                                          <p:val>
                                            <p:fltVal val="0"/>
                                          </p:val>
                                        </p:tav>
                                        <p:tav tm="100000">
                                          <p:val>
                                            <p:strVal val="#ppt_w"/>
                                          </p:val>
                                        </p:tav>
                                      </p:tavLst>
                                    </p:anim>
                                    <p:anim calcmode="lin" valueType="num">
                                      <p:cBhvr>
                                        <p:cTn id="21" dur="500" fill="hold"/>
                                        <p:tgtEl>
                                          <p:spTgt spid="11"/>
                                        </p:tgtEl>
                                        <p:attrNameLst>
                                          <p:attrName>ppt_h</p:attrName>
                                        </p:attrNameLst>
                                      </p:cBhvr>
                                      <p:tavLst>
                                        <p:tav tm="0">
                                          <p:val>
                                            <p:fltVal val="0"/>
                                          </p:val>
                                        </p:tav>
                                        <p:tav tm="100000">
                                          <p:val>
                                            <p:strVal val="#ppt_h"/>
                                          </p:val>
                                        </p:tav>
                                      </p:tavLst>
                                    </p:anim>
                                    <p:animEffect transition="in" filter="fade">
                                      <p:cBhvr>
                                        <p:cTn id="22" dur="500"/>
                                        <p:tgtEl>
                                          <p:spTgt spid="11"/>
                                        </p:tgtEl>
                                      </p:cBhvr>
                                    </p:animEffect>
                                  </p:childTnLst>
                                </p:cTn>
                              </p:par>
                            </p:childTnLst>
                          </p:cTn>
                        </p:par>
                        <p:par>
                          <p:cTn id="23" fill="hold">
                            <p:stCondLst>
                              <p:cond delay="1549"/>
                            </p:stCondLst>
                            <p:childTnLst>
                              <p:par>
                                <p:cTn id="24" presetID="2" presetClass="entr" presetSubtype="2"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fill="hold"/>
                                        <p:tgtEl>
                                          <p:spTgt spid="10"/>
                                        </p:tgtEl>
                                        <p:attrNameLst>
                                          <p:attrName>ppt_x</p:attrName>
                                        </p:attrNameLst>
                                      </p:cBhvr>
                                      <p:tavLst>
                                        <p:tav tm="0">
                                          <p:val>
                                            <p:strVal val="1+#ppt_w/2"/>
                                          </p:val>
                                        </p:tav>
                                        <p:tav tm="100000">
                                          <p:val>
                                            <p:strVal val="#ppt_x"/>
                                          </p:val>
                                        </p:tav>
                                      </p:tavLst>
                                    </p:anim>
                                    <p:anim calcmode="lin" valueType="num">
                                      <p:cBhvr additive="base">
                                        <p:cTn id="27" dur="500" fill="hold"/>
                                        <p:tgtEl>
                                          <p:spTgt spid="10"/>
                                        </p:tgtEl>
                                        <p:attrNameLst>
                                          <p:attrName>ppt_y</p:attrName>
                                        </p:attrNameLst>
                                      </p:cBhvr>
                                      <p:tavLst>
                                        <p:tav tm="0">
                                          <p:val>
                                            <p:strVal val="#ppt_y"/>
                                          </p:val>
                                        </p:tav>
                                        <p:tav tm="100000">
                                          <p:val>
                                            <p:strVal val="#ppt_y"/>
                                          </p:val>
                                        </p:tav>
                                      </p:tavLst>
                                    </p:anim>
                                  </p:childTnLst>
                                </p:cTn>
                              </p:par>
                            </p:childTnLst>
                          </p:cTn>
                        </p:par>
                        <p:par>
                          <p:cTn id="28" fill="hold">
                            <p:stCondLst>
                              <p:cond delay="2049"/>
                            </p:stCondLst>
                            <p:childTnLst>
                              <p:par>
                                <p:cTn id="29" presetID="53" presetClass="entr" presetSubtype="16" fill="hold" grpId="0" nodeType="afterEffect">
                                  <p:stCondLst>
                                    <p:cond delay="0"/>
                                  </p:stCondLst>
                                  <p:childTnLst>
                                    <p:set>
                                      <p:cBhvr>
                                        <p:cTn id="30" dur="1" fill="hold">
                                          <p:stCondLst>
                                            <p:cond delay="0"/>
                                          </p:stCondLst>
                                        </p:cTn>
                                        <p:tgtEl>
                                          <p:spTgt spid="228356"/>
                                        </p:tgtEl>
                                        <p:attrNameLst>
                                          <p:attrName>style.visibility</p:attrName>
                                        </p:attrNameLst>
                                      </p:cBhvr>
                                      <p:to>
                                        <p:strVal val="visible"/>
                                      </p:to>
                                    </p:set>
                                    <p:anim calcmode="lin" valueType="num">
                                      <p:cBhvr>
                                        <p:cTn id="31" dur="500" fill="hold"/>
                                        <p:tgtEl>
                                          <p:spTgt spid="228356"/>
                                        </p:tgtEl>
                                        <p:attrNameLst>
                                          <p:attrName>ppt_w</p:attrName>
                                        </p:attrNameLst>
                                      </p:cBhvr>
                                      <p:tavLst>
                                        <p:tav tm="0">
                                          <p:val>
                                            <p:fltVal val="0"/>
                                          </p:val>
                                        </p:tav>
                                        <p:tav tm="100000">
                                          <p:val>
                                            <p:strVal val="#ppt_w"/>
                                          </p:val>
                                        </p:tav>
                                      </p:tavLst>
                                    </p:anim>
                                    <p:anim calcmode="lin" valueType="num">
                                      <p:cBhvr>
                                        <p:cTn id="32" dur="500" fill="hold"/>
                                        <p:tgtEl>
                                          <p:spTgt spid="228356"/>
                                        </p:tgtEl>
                                        <p:attrNameLst>
                                          <p:attrName>ppt_h</p:attrName>
                                        </p:attrNameLst>
                                      </p:cBhvr>
                                      <p:tavLst>
                                        <p:tav tm="0">
                                          <p:val>
                                            <p:fltVal val="0"/>
                                          </p:val>
                                        </p:tav>
                                        <p:tav tm="100000">
                                          <p:val>
                                            <p:strVal val="#ppt_h"/>
                                          </p:val>
                                        </p:tav>
                                      </p:tavLst>
                                    </p:anim>
                                    <p:animEffect transition="in" filter="fade">
                                      <p:cBhvr>
                                        <p:cTn id="33" dur="500"/>
                                        <p:tgtEl>
                                          <p:spTgt spid="228356"/>
                                        </p:tgtEl>
                                      </p:cBhvr>
                                    </p:animEffect>
                                  </p:childTnLst>
                                </p:cTn>
                              </p:par>
                            </p:childTnLst>
                          </p:cTn>
                        </p:par>
                        <p:par>
                          <p:cTn id="34" fill="hold">
                            <p:stCondLst>
                              <p:cond delay="2549"/>
                            </p:stCondLst>
                            <p:childTnLst>
                              <p:par>
                                <p:cTn id="35" presetID="53" presetClass="entr" presetSubtype="16"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500" fill="hold"/>
                                        <p:tgtEl>
                                          <p:spTgt spid="5"/>
                                        </p:tgtEl>
                                        <p:attrNameLst>
                                          <p:attrName>ppt_w</p:attrName>
                                        </p:attrNameLst>
                                      </p:cBhvr>
                                      <p:tavLst>
                                        <p:tav tm="0">
                                          <p:val>
                                            <p:fltVal val="0"/>
                                          </p:val>
                                        </p:tav>
                                        <p:tav tm="100000">
                                          <p:val>
                                            <p:strVal val="#ppt_w"/>
                                          </p:val>
                                        </p:tav>
                                      </p:tavLst>
                                    </p:anim>
                                    <p:anim calcmode="lin" valueType="num">
                                      <p:cBhvr>
                                        <p:cTn id="38" dur="500" fill="hold"/>
                                        <p:tgtEl>
                                          <p:spTgt spid="5"/>
                                        </p:tgtEl>
                                        <p:attrNameLst>
                                          <p:attrName>ppt_h</p:attrName>
                                        </p:attrNameLst>
                                      </p:cBhvr>
                                      <p:tavLst>
                                        <p:tav tm="0">
                                          <p:val>
                                            <p:fltVal val="0"/>
                                          </p:val>
                                        </p:tav>
                                        <p:tav tm="100000">
                                          <p:val>
                                            <p:strVal val="#ppt_h"/>
                                          </p:val>
                                        </p:tav>
                                      </p:tavLst>
                                    </p:anim>
                                    <p:animEffect transition="in" filter="fade">
                                      <p:cBhvr>
                                        <p:cTn id="39" dur="500"/>
                                        <p:tgtEl>
                                          <p:spTgt spid="5"/>
                                        </p:tgtEl>
                                      </p:cBhvr>
                                    </p:animEffect>
                                  </p:childTnLst>
                                </p:cTn>
                              </p:par>
                            </p:childTnLst>
                          </p:cTn>
                        </p:par>
                        <p:par>
                          <p:cTn id="40" fill="hold">
                            <p:stCondLst>
                              <p:cond delay="3049"/>
                            </p:stCondLst>
                            <p:childTnLst>
                              <p:par>
                                <p:cTn id="41" presetID="53" presetClass="entr" presetSubtype="16"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cBhvr>
                                        <p:cTn id="43" dur="500" fill="hold"/>
                                        <p:tgtEl>
                                          <p:spTgt spid="6"/>
                                        </p:tgtEl>
                                        <p:attrNameLst>
                                          <p:attrName>ppt_w</p:attrName>
                                        </p:attrNameLst>
                                      </p:cBhvr>
                                      <p:tavLst>
                                        <p:tav tm="0">
                                          <p:val>
                                            <p:fltVal val="0"/>
                                          </p:val>
                                        </p:tav>
                                        <p:tav tm="100000">
                                          <p:val>
                                            <p:strVal val="#ppt_w"/>
                                          </p:val>
                                        </p:tav>
                                      </p:tavLst>
                                    </p:anim>
                                    <p:anim calcmode="lin" valueType="num">
                                      <p:cBhvr>
                                        <p:cTn id="44" dur="500" fill="hold"/>
                                        <p:tgtEl>
                                          <p:spTgt spid="6"/>
                                        </p:tgtEl>
                                        <p:attrNameLst>
                                          <p:attrName>ppt_h</p:attrName>
                                        </p:attrNameLst>
                                      </p:cBhvr>
                                      <p:tavLst>
                                        <p:tav tm="0">
                                          <p:val>
                                            <p:fltVal val="0"/>
                                          </p:val>
                                        </p:tav>
                                        <p:tav tm="100000">
                                          <p:val>
                                            <p:strVal val="#ppt_h"/>
                                          </p:val>
                                        </p:tav>
                                      </p:tavLst>
                                    </p:anim>
                                    <p:animEffect transition="in" filter="fade">
                                      <p:cBhvr>
                                        <p:cTn id="45" dur="500"/>
                                        <p:tgtEl>
                                          <p:spTgt spid="6"/>
                                        </p:tgtEl>
                                      </p:cBhvr>
                                    </p:animEffect>
                                  </p:childTnLst>
                                </p:cTn>
                              </p:par>
                            </p:childTnLst>
                          </p:cTn>
                        </p:par>
                        <p:par>
                          <p:cTn id="46" fill="hold">
                            <p:stCondLst>
                              <p:cond delay="3549"/>
                            </p:stCondLst>
                            <p:childTnLst>
                              <p:par>
                                <p:cTn id="47" presetID="53" presetClass="entr" presetSubtype="16" fill="hold" grpId="0" nodeType="afterEffect">
                                  <p:stCondLst>
                                    <p:cond delay="0"/>
                                  </p:stCondLst>
                                  <p:childTnLst>
                                    <p:set>
                                      <p:cBhvr>
                                        <p:cTn id="48" dur="1" fill="hold">
                                          <p:stCondLst>
                                            <p:cond delay="0"/>
                                          </p:stCondLst>
                                        </p:cTn>
                                        <p:tgtEl>
                                          <p:spTgt spid="7"/>
                                        </p:tgtEl>
                                        <p:attrNameLst>
                                          <p:attrName>style.visibility</p:attrName>
                                        </p:attrNameLst>
                                      </p:cBhvr>
                                      <p:to>
                                        <p:strVal val="visible"/>
                                      </p:to>
                                    </p:set>
                                    <p:anim calcmode="lin" valueType="num">
                                      <p:cBhvr>
                                        <p:cTn id="49" dur="500" fill="hold"/>
                                        <p:tgtEl>
                                          <p:spTgt spid="7"/>
                                        </p:tgtEl>
                                        <p:attrNameLst>
                                          <p:attrName>ppt_w</p:attrName>
                                        </p:attrNameLst>
                                      </p:cBhvr>
                                      <p:tavLst>
                                        <p:tav tm="0">
                                          <p:val>
                                            <p:fltVal val="0"/>
                                          </p:val>
                                        </p:tav>
                                        <p:tav tm="100000">
                                          <p:val>
                                            <p:strVal val="#ppt_w"/>
                                          </p:val>
                                        </p:tav>
                                      </p:tavLst>
                                    </p:anim>
                                    <p:anim calcmode="lin" valueType="num">
                                      <p:cBhvr>
                                        <p:cTn id="50" dur="500" fill="hold"/>
                                        <p:tgtEl>
                                          <p:spTgt spid="7"/>
                                        </p:tgtEl>
                                        <p:attrNameLst>
                                          <p:attrName>ppt_h</p:attrName>
                                        </p:attrNameLst>
                                      </p:cBhvr>
                                      <p:tavLst>
                                        <p:tav tm="0">
                                          <p:val>
                                            <p:fltVal val="0"/>
                                          </p:val>
                                        </p:tav>
                                        <p:tav tm="100000">
                                          <p:val>
                                            <p:strVal val="#ppt_h"/>
                                          </p:val>
                                        </p:tav>
                                      </p:tavLst>
                                    </p:anim>
                                    <p:animEffect transition="in" filter="fade">
                                      <p:cBhvr>
                                        <p:cTn id="51" dur="500"/>
                                        <p:tgtEl>
                                          <p:spTgt spid="7"/>
                                        </p:tgtEl>
                                      </p:cBhvr>
                                    </p:animEffect>
                                  </p:childTnLst>
                                </p:cTn>
                              </p:par>
                            </p:childTnLst>
                          </p:cTn>
                        </p:par>
                        <p:par>
                          <p:cTn id="52" fill="hold">
                            <p:stCondLst>
                              <p:cond delay="4049"/>
                            </p:stCondLst>
                            <p:childTnLst>
                              <p:par>
                                <p:cTn id="53" presetID="53" presetClass="entr" presetSubtype="16" fill="hold" grpId="0" nodeType="afterEffect">
                                  <p:stCondLst>
                                    <p:cond delay="0"/>
                                  </p:stCondLst>
                                  <p:childTnLst>
                                    <p:set>
                                      <p:cBhvr>
                                        <p:cTn id="54" dur="1" fill="hold">
                                          <p:stCondLst>
                                            <p:cond delay="0"/>
                                          </p:stCondLst>
                                        </p:cTn>
                                        <p:tgtEl>
                                          <p:spTgt spid="8"/>
                                        </p:tgtEl>
                                        <p:attrNameLst>
                                          <p:attrName>style.visibility</p:attrName>
                                        </p:attrNameLst>
                                      </p:cBhvr>
                                      <p:to>
                                        <p:strVal val="visible"/>
                                      </p:to>
                                    </p:set>
                                    <p:anim calcmode="lin" valueType="num">
                                      <p:cBhvr>
                                        <p:cTn id="55" dur="500" fill="hold"/>
                                        <p:tgtEl>
                                          <p:spTgt spid="8"/>
                                        </p:tgtEl>
                                        <p:attrNameLst>
                                          <p:attrName>ppt_w</p:attrName>
                                        </p:attrNameLst>
                                      </p:cBhvr>
                                      <p:tavLst>
                                        <p:tav tm="0">
                                          <p:val>
                                            <p:fltVal val="0"/>
                                          </p:val>
                                        </p:tav>
                                        <p:tav tm="100000">
                                          <p:val>
                                            <p:strVal val="#ppt_w"/>
                                          </p:val>
                                        </p:tav>
                                      </p:tavLst>
                                    </p:anim>
                                    <p:anim calcmode="lin" valueType="num">
                                      <p:cBhvr>
                                        <p:cTn id="56" dur="500" fill="hold"/>
                                        <p:tgtEl>
                                          <p:spTgt spid="8"/>
                                        </p:tgtEl>
                                        <p:attrNameLst>
                                          <p:attrName>ppt_h</p:attrName>
                                        </p:attrNameLst>
                                      </p:cBhvr>
                                      <p:tavLst>
                                        <p:tav tm="0">
                                          <p:val>
                                            <p:fltVal val="0"/>
                                          </p:val>
                                        </p:tav>
                                        <p:tav tm="100000">
                                          <p:val>
                                            <p:strVal val="#ppt_h"/>
                                          </p:val>
                                        </p:tav>
                                      </p:tavLst>
                                    </p:anim>
                                    <p:animEffect transition="in" filter="fade">
                                      <p:cBhvr>
                                        <p:cTn id="57" dur="500"/>
                                        <p:tgtEl>
                                          <p:spTgt spid="8"/>
                                        </p:tgtEl>
                                      </p:cBhvr>
                                    </p:animEffect>
                                  </p:childTnLst>
                                </p:cTn>
                              </p:par>
                            </p:childTnLst>
                          </p:cTn>
                        </p:par>
                        <p:par>
                          <p:cTn id="58" fill="hold">
                            <p:stCondLst>
                              <p:cond delay="4549"/>
                            </p:stCondLst>
                            <p:childTnLst>
                              <p:par>
                                <p:cTn id="59" presetID="53" presetClass="entr" presetSubtype="16" fill="hold" grpId="0" nodeType="afterEffect">
                                  <p:stCondLst>
                                    <p:cond delay="0"/>
                                  </p:stCondLst>
                                  <p:childTnLst>
                                    <p:set>
                                      <p:cBhvr>
                                        <p:cTn id="60" dur="1" fill="hold">
                                          <p:stCondLst>
                                            <p:cond delay="0"/>
                                          </p:stCondLst>
                                        </p:cTn>
                                        <p:tgtEl>
                                          <p:spTgt spid="9"/>
                                        </p:tgtEl>
                                        <p:attrNameLst>
                                          <p:attrName>style.visibility</p:attrName>
                                        </p:attrNameLst>
                                      </p:cBhvr>
                                      <p:to>
                                        <p:strVal val="visible"/>
                                      </p:to>
                                    </p:set>
                                    <p:anim calcmode="lin" valueType="num">
                                      <p:cBhvr>
                                        <p:cTn id="61" dur="500" fill="hold"/>
                                        <p:tgtEl>
                                          <p:spTgt spid="9"/>
                                        </p:tgtEl>
                                        <p:attrNameLst>
                                          <p:attrName>ppt_w</p:attrName>
                                        </p:attrNameLst>
                                      </p:cBhvr>
                                      <p:tavLst>
                                        <p:tav tm="0">
                                          <p:val>
                                            <p:fltVal val="0"/>
                                          </p:val>
                                        </p:tav>
                                        <p:tav tm="100000">
                                          <p:val>
                                            <p:strVal val="#ppt_w"/>
                                          </p:val>
                                        </p:tav>
                                      </p:tavLst>
                                    </p:anim>
                                    <p:anim calcmode="lin" valueType="num">
                                      <p:cBhvr>
                                        <p:cTn id="62" dur="500" fill="hold"/>
                                        <p:tgtEl>
                                          <p:spTgt spid="9"/>
                                        </p:tgtEl>
                                        <p:attrNameLst>
                                          <p:attrName>ppt_h</p:attrName>
                                        </p:attrNameLst>
                                      </p:cBhvr>
                                      <p:tavLst>
                                        <p:tav tm="0">
                                          <p:val>
                                            <p:fltVal val="0"/>
                                          </p:val>
                                        </p:tav>
                                        <p:tav tm="100000">
                                          <p:val>
                                            <p:strVal val="#ppt_h"/>
                                          </p:val>
                                        </p:tav>
                                      </p:tavLst>
                                    </p:anim>
                                    <p:animEffect transition="in" filter="fade">
                                      <p:cBhvr>
                                        <p:cTn id="6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3" grpId="0"/>
      <p:bldP spid="228356" grpId="0"/>
      <p:bldP spid="5" grpId="0"/>
      <p:bldP spid="6" grpId="0"/>
      <p:bldP spid="7" grpId="0"/>
      <p:bldP spid="8" grpId="0"/>
      <p:bldP spid="9" grpId="0"/>
      <p:bldP spid="10" grpId="0" bldLvl="0" animBg="1"/>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4373" name="组合 48"/>
          <p:cNvGrpSpPr/>
          <p:nvPr/>
        </p:nvGrpSpPr>
        <p:grpSpPr>
          <a:xfrm>
            <a:off x="7875588" y="300038"/>
            <a:ext cx="846137" cy="846137"/>
            <a:chOff x="1758" y="973"/>
            <a:chExt cx="937" cy="937"/>
          </a:xfrm>
        </p:grpSpPr>
        <p:sp>
          <p:nvSpPr>
            <p:cNvPr id="16" name="椭圆 15"/>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7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3" name="直角三角形 2"/>
          <p:cNvSpPr/>
          <p:nvPr/>
        </p:nvSpPr>
        <p:spPr>
          <a:xfrm rot="5400000">
            <a:off x="-19050" y="-12700"/>
            <a:ext cx="1409700"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Copyright Notice"/>
          <p:cNvSpPr/>
          <p:nvPr/>
        </p:nvSpPr>
        <p:spPr bwMode="auto">
          <a:xfrm>
            <a:off x="21272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sp>
        <p:nvSpPr>
          <p:cNvPr id="144386" name="Freeform 55"/>
          <p:cNvSpPr/>
          <p:nvPr/>
        </p:nvSpPr>
        <p:spPr>
          <a:xfrm>
            <a:off x="1120775" y="2233613"/>
            <a:ext cx="541338" cy="1100138"/>
          </a:xfrm>
          <a:custGeom>
            <a:avLst/>
            <a:gdLst/>
            <a:ahLst/>
            <a:cxnLst>
              <a:cxn ang="0">
                <a:pos x="4712" y="16633"/>
              </a:cxn>
              <a:cxn ang="0">
                <a:pos x="0" y="20145"/>
              </a:cxn>
              <a:cxn ang="0">
                <a:pos x="4712" y="23698"/>
              </a:cxn>
              <a:cxn ang="0">
                <a:pos x="11931" y="39927"/>
              </a:cxn>
              <a:cxn ang="0">
                <a:pos x="18995" y="32708"/>
              </a:cxn>
              <a:cxn ang="0">
                <a:pos x="14493" y="20145"/>
              </a:cxn>
              <a:cxn ang="0">
                <a:pos x="19568" y="7065"/>
              </a:cxn>
              <a:cxn ang="0">
                <a:pos x="12507" y="0"/>
              </a:cxn>
              <a:cxn ang="0">
                <a:pos x="4712" y="16633"/>
              </a:cxn>
            </a:cxnLst>
            <a:rect l="0" t="0" r="0" b="0"/>
            <a:pathLst>
              <a:path w="100" h="204">
                <a:moveTo>
                  <a:pt x="24" y="85"/>
                </a:moveTo>
                <a:cubicBezTo>
                  <a:pt x="0" y="103"/>
                  <a:pt x="0" y="103"/>
                  <a:pt x="0" y="103"/>
                </a:cubicBezTo>
                <a:cubicBezTo>
                  <a:pt x="24" y="121"/>
                  <a:pt x="24" y="121"/>
                  <a:pt x="24" y="121"/>
                </a:cubicBezTo>
                <a:cubicBezTo>
                  <a:pt x="28" y="153"/>
                  <a:pt x="41" y="181"/>
                  <a:pt x="61" y="204"/>
                </a:cubicBezTo>
                <a:cubicBezTo>
                  <a:pt x="97" y="167"/>
                  <a:pt x="97" y="167"/>
                  <a:pt x="97" y="167"/>
                </a:cubicBezTo>
                <a:cubicBezTo>
                  <a:pt x="83" y="150"/>
                  <a:pt x="74" y="128"/>
                  <a:pt x="74" y="103"/>
                </a:cubicBezTo>
                <a:cubicBezTo>
                  <a:pt x="74" y="78"/>
                  <a:pt x="84" y="54"/>
                  <a:pt x="100" y="36"/>
                </a:cubicBezTo>
                <a:cubicBezTo>
                  <a:pt x="64" y="0"/>
                  <a:pt x="64" y="0"/>
                  <a:pt x="64" y="0"/>
                </a:cubicBezTo>
                <a:cubicBezTo>
                  <a:pt x="42" y="23"/>
                  <a:pt x="28" y="53"/>
                  <a:pt x="24" y="85"/>
                </a:cubicBezTo>
                <a:close/>
              </a:path>
            </a:pathLst>
          </a:custGeom>
          <a:solidFill>
            <a:srgbClr val="002748"/>
          </a:solidFill>
          <a:ln w="9525">
            <a:noFill/>
          </a:ln>
        </p:spPr>
        <p:txBody>
          <a:bodyPr/>
          <a:lstStyle/>
          <a:p>
            <a:pPr fontAlgn="base"/>
            <a:endParaRPr lang="zh-CN" altLang="en-US" sz="945" strike="noStrike" noProof="1">
              <a:solidFill>
                <a:schemeClr val="tx1">
                  <a:lumMod val="85000"/>
                  <a:lumOff val="15000"/>
                </a:schemeClr>
              </a:solidFill>
              <a:latin typeface="Arial Unicode MS" panose="020B0604020202020204" charset="-122"/>
              <a:ea typeface="Arial Unicode MS" panose="020B0604020202020204" charset="-122"/>
            </a:endParaRPr>
          </a:p>
        </p:txBody>
      </p:sp>
      <p:sp>
        <p:nvSpPr>
          <p:cNvPr id="144387" name="Freeform 56"/>
          <p:cNvSpPr/>
          <p:nvPr/>
        </p:nvSpPr>
        <p:spPr>
          <a:xfrm>
            <a:off x="1498600" y="3165475"/>
            <a:ext cx="1123950" cy="538163"/>
          </a:xfrm>
          <a:custGeom>
            <a:avLst/>
            <a:gdLst/>
            <a:ahLst/>
            <a:cxnLst>
              <a:cxn ang="0">
                <a:pos x="7036" y="0"/>
              </a:cxn>
              <a:cxn ang="0">
                <a:pos x="0" y="7065"/>
              </a:cxn>
              <a:cxn ang="0">
                <a:pos x="17373" y="15637"/>
              </a:cxn>
              <a:cxn ang="0">
                <a:pos x="20302" y="19568"/>
              </a:cxn>
              <a:cxn ang="0">
                <a:pos x="23374" y="15637"/>
              </a:cxn>
              <a:cxn ang="0">
                <a:pos x="40747" y="7847"/>
              </a:cxn>
              <a:cxn ang="0">
                <a:pos x="33710" y="782"/>
              </a:cxn>
              <a:cxn ang="0">
                <a:pos x="20668" y="5861"/>
              </a:cxn>
              <a:cxn ang="0">
                <a:pos x="7036" y="0"/>
              </a:cxn>
            </a:cxnLst>
            <a:rect l="0" t="0" r="0" b="0"/>
            <a:pathLst>
              <a:path w="209" h="100">
                <a:moveTo>
                  <a:pt x="36" y="0"/>
                </a:moveTo>
                <a:cubicBezTo>
                  <a:pt x="0" y="36"/>
                  <a:pt x="0" y="36"/>
                  <a:pt x="0" y="36"/>
                </a:cubicBezTo>
                <a:cubicBezTo>
                  <a:pt x="23" y="60"/>
                  <a:pt x="54" y="76"/>
                  <a:pt x="89" y="80"/>
                </a:cubicBezTo>
                <a:cubicBezTo>
                  <a:pt x="104" y="100"/>
                  <a:pt x="104" y="100"/>
                  <a:pt x="104" y="100"/>
                </a:cubicBezTo>
                <a:cubicBezTo>
                  <a:pt x="120" y="80"/>
                  <a:pt x="120" y="80"/>
                  <a:pt x="120" y="80"/>
                </a:cubicBezTo>
                <a:cubicBezTo>
                  <a:pt x="154" y="77"/>
                  <a:pt x="185" y="62"/>
                  <a:pt x="209" y="40"/>
                </a:cubicBezTo>
                <a:cubicBezTo>
                  <a:pt x="173" y="4"/>
                  <a:pt x="173" y="4"/>
                  <a:pt x="173" y="4"/>
                </a:cubicBezTo>
                <a:cubicBezTo>
                  <a:pt x="155" y="20"/>
                  <a:pt x="132" y="30"/>
                  <a:pt x="106" y="30"/>
                </a:cubicBezTo>
                <a:cubicBezTo>
                  <a:pt x="79" y="30"/>
                  <a:pt x="54" y="18"/>
                  <a:pt x="36" y="0"/>
                </a:cubicBezTo>
                <a:close/>
              </a:path>
            </a:pathLst>
          </a:custGeom>
          <a:solidFill>
            <a:srgbClr val="92D050"/>
          </a:solidFill>
          <a:ln w="9525">
            <a:noFill/>
          </a:ln>
        </p:spPr>
        <p:txBody>
          <a:bodyPr/>
          <a:lstStyle/>
          <a:p>
            <a:pPr fontAlgn="base"/>
            <a:endParaRPr lang="zh-CN" altLang="en-US" sz="945" strike="noStrike" noProof="1">
              <a:solidFill>
                <a:schemeClr val="tx1">
                  <a:lumMod val="85000"/>
                  <a:lumOff val="15000"/>
                </a:schemeClr>
              </a:solidFill>
              <a:latin typeface="Arial Unicode MS" panose="020B0604020202020204" charset="-122"/>
              <a:ea typeface="Arial Unicode MS" panose="020B0604020202020204" charset="-122"/>
            </a:endParaRPr>
          </a:p>
        </p:txBody>
      </p:sp>
      <p:sp>
        <p:nvSpPr>
          <p:cNvPr id="144388" name="Freeform 57"/>
          <p:cNvSpPr/>
          <p:nvPr/>
        </p:nvSpPr>
        <p:spPr>
          <a:xfrm>
            <a:off x="1508125" y="1854200"/>
            <a:ext cx="1096963" cy="546100"/>
          </a:xfrm>
          <a:custGeom>
            <a:avLst/>
            <a:gdLst/>
            <a:ahLst/>
            <a:cxnLst>
              <a:cxn ang="0">
                <a:pos x="19991" y="0"/>
              </a:cxn>
              <a:cxn ang="0">
                <a:pos x="16423" y="4719"/>
              </a:cxn>
              <a:cxn ang="0">
                <a:pos x="0" y="12732"/>
              </a:cxn>
              <a:cxn ang="0">
                <a:pos x="7065" y="19821"/>
              </a:cxn>
              <a:cxn ang="0">
                <a:pos x="20354" y="14525"/>
              </a:cxn>
              <a:cxn ang="0">
                <a:pos x="32861" y="19035"/>
              </a:cxn>
              <a:cxn ang="0">
                <a:pos x="39927" y="11946"/>
              </a:cxn>
              <a:cxn ang="0">
                <a:pos x="23488" y="4719"/>
              </a:cxn>
              <a:cxn ang="0">
                <a:pos x="19991" y="0"/>
              </a:cxn>
            </a:cxnLst>
            <a:rect l="0" t="0" r="0" b="0"/>
            <a:pathLst>
              <a:path w="204" h="101">
                <a:moveTo>
                  <a:pt x="102" y="0"/>
                </a:moveTo>
                <a:cubicBezTo>
                  <a:pt x="84" y="24"/>
                  <a:pt x="84" y="24"/>
                  <a:pt x="84" y="24"/>
                </a:cubicBezTo>
                <a:cubicBezTo>
                  <a:pt x="52" y="29"/>
                  <a:pt x="23" y="43"/>
                  <a:pt x="0" y="65"/>
                </a:cubicBezTo>
                <a:cubicBezTo>
                  <a:pt x="36" y="101"/>
                  <a:pt x="36" y="101"/>
                  <a:pt x="36" y="101"/>
                </a:cubicBezTo>
                <a:cubicBezTo>
                  <a:pt x="54" y="84"/>
                  <a:pt x="78" y="74"/>
                  <a:pt x="104" y="74"/>
                </a:cubicBezTo>
                <a:cubicBezTo>
                  <a:pt x="129" y="74"/>
                  <a:pt x="151" y="83"/>
                  <a:pt x="168" y="97"/>
                </a:cubicBezTo>
                <a:cubicBezTo>
                  <a:pt x="204" y="61"/>
                  <a:pt x="204" y="61"/>
                  <a:pt x="204" y="61"/>
                </a:cubicBezTo>
                <a:cubicBezTo>
                  <a:pt x="182" y="41"/>
                  <a:pt x="152" y="27"/>
                  <a:pt x="120" y="24"/>
                </a:cubicBezTo>
                <a:lnTo>
                  <a:pt x="102" y="0"/>
                </a:lnTo>
                <a:close/>
              </a:path>
            </a:pathLst>
          </a:custGeom>
          <a:solidFill>
            <a:srgbClr val="F83003"/>
          </a:solidFill>
          <a:ln w="9525">
            <a:noFill/>
          </a:ln>
        </p:spPr>
        <p:txBody>
          <a:bodyPr/>
          <a:lstStyle/>
          <a:p>
            <a:pPr fontAlgn="base"/>
            <a:endParaRPr lang="zh-CN" altLang="en-US" sz="945" strike="noStrike" noProof="1">
              <a:solidFill>
                <a:schemeClr val="tx1">
                  <a:lumMod val="85000"/>
                  <a:lumOff val="15000"/>
                </a:schemeClr>
              </a:solidFill>
              <a:latin typeface="Arial Unicode MS" panose="020B0604020202020204" charset="-122"/>
              <a:ea typeface="Arial Unicode MS" panose="020B0604020202020204" charset="-122"/>
            </a:endParaRPr>
          </a:p>
        </p:txBody>
      </p:sp>
      <p:sp>
        <p:nvSpPr>
          <p:cNvPr id="144389" name="Freeform 58"/>
          <p:cNvSpPr/>
          <p:nvPr/>
        </p:nvSpPr>
        <p:spPr>
          <a:xfrm>
            <a:off x="2432050" y="2217738"/>
            <a:ext cx="538163" cy="1130300"/>
          </a:xfrm>
          <a:custGeom>
            <a:avLst/>
            <a:gdLst/>
            <a:ahLst/>
            <a:cxnLst>
              <a:cxn ang="0">
                <a:pos x="15637" y="17760"/>
              </a:cxn>
              <a:cxn ang="0">
                <a:pos x="7065" y="0"/>
              </a:cxn>
              <a:cxn ang="0">
                <a:pos x="0" y="7058"/>
              </a:cxn>
              <a:cxn ang="0">
                <a:pos x="5861" y="20679"/>
              </a:cxn>
              <a:cxn ang="0">
                <a:pos x="572" y="33957"/>
              </a:cxn>
              <a:cxn ang="0">
                <a:pos x="7637" y="40999"/>
              </a:cxn>
              <a:cxn ang="0">
                <a:pos x="15637" y="23823"/>
              </a:cxn>
              <a:cxn ang="0">
                <a:pos x="19568" y="20679"/>
              </a:cxn>
              <a:cxn ang="0">
                <a:pos x="15637" y="17760"/>
              </a:cxn>
            </a:cxnLst>
            <a:rect l="0" t="0" r="0" b="0"/>
            <a:pathLst>
              <a:path w="100" h="210">
                <a:moveTo>
                  <a:pt x="80" y="91"/>
                </a:moveTo>
                <a:cubicBezTo>
                  <a:pt x="76" y="55"/>
                  <a:pt x="60" y="24"/>
                  <a:pt x="36" y="0"/>
                </a:cubicBezTo>
                <a:cubicBezTo>
                  <a:pt x="0" y="36"/>
                  <a:pt x="0" y="36"/>
                  <a:pt x="0" y="36"/>
                </a:cubicBezTo>
                <a:cubicBezTo>
                  <a:pt x="18" y="54"/>
                  <a:pt x="30" y="79"/>
                  <a:pt x="30" y="106"/>
                </a:cubicBezTo>
                <a:cubicBezTo>
                  <a:pt x="30" y="133"/>
                  <a:pt x="19" y="156"/>
                  <a:pt x="3" y="174"/>
                </a:cubicBezTo>
                <a:cubicBezTo>
                  <a:pt x="39" y="210"/>
                  <a:pt x="39" y="210"/>
                  <a:pt x="39" y="210"/>
                </a:cubicBezTo>
                <a:cubicBezTo>
                  <a:pt x="61" y="187"/>
                  <a:pt x="76" y="156"/>
                  <a:pt x="80" y="122"/>
                </a:cubicBezTo>
                <a:cubicBezTo>
                  <a:pt x="100" y="106"/>
                  <a:pt x="100" y="106"/>
                  <a:pt x="100" y="106"/>
                </a:cubicBezTo>
                <a:lnTo>
                  <a:pt x="80" y="91"/>
                </a:lnTo>
                <a:close/>
              </a:path>
            </a:pathLst>
          </a:custGeom>
          <a:solidFill>
            <a:srgbClr val="FF9900"/>
          </a:solidFill>
          <a:ln w="9525">
            <a:noFill/>
          </a:ln>
        </p:spPr>
        <p:txBody>
          <a:bodyPr/>
          <a:lstStyle/>
          <a:p>
            <a:pPr fontAlgn="base"/>
            <a:endParaRPr lang="zh-CN" altLang="en-US" sz="945" strike="noStrike" noProof="1">
              <a:solidFill>
                <a:schemeClr val="tx1">
                  <a:lumMod val="85000"/>
                  <a:lumOff val="15000"/>
                </a:schemeClr>
              </a:solidFill>
              <a:latin typeface="Arial Unicode MS" panose="020B0604020202020204" charset="-122"/>
              <a:ea typeface="Arial Unicode MS" panose="020B0604020202020204" charset="-122"/>
            </a:endParaRPr>
          </a:p>
        </p:txBody>
      </p:sp>
      <p:grpSp>
        <p:nvGrpSpPr>
          <p:cNvPr id="181256" name="组合 3"/>
          <p:cNvGrpSpPr/>
          <p:nvPr/>
        </p:nvGrpSpPr>
        <p:grpSpPr>
          <a:xfrm>
            <a:off x="714375" y="2669540"/>
            <a:ext cx="276225" cy="232410"/>
            <a:chOff x="0" y="0"/>
            <a:chExt cx="337082" cy="284136"/>
          </a:xfrm>
          <a:solidFill>
            <a:srgbClr val="002748"/>
          </a:solidFill>
        </p:grpSpPr>
        <p:sp>
          <p:nvSpPr>
            <p:cNvPr id="144391" name="Freeform 59"/>
            <p:cNvSpPr/>
            <p:nvPr/>
          </p:nvSpPr>
          <p:spPr>
            <a:xfrm>
              <a:off x="40591" y="52945"/>
              <a:ext cx="250605" cy="231191"/>
            </a:xfrm>
            <a:custGeom>
              <a:avLst/>
              <a:gdLst/>
              <a:ahLst/>
              <a:cxnLst>
                <a:cxn ang="0">
                  <a:pos x="71" y="0"/>
                </a:cxn>
                <a:cxn ang="0">
                  <a:pos x="37" y="26"/>
                </a:cxn>
                <a:cxn ang="0">
                  <a:pos x="0" y="56"/>
                </a:cxn>
                <a:cxn ang="0">
                  <a:pos x="0" y="131"/>
                </a:cxn>
                <a:cxn ang="0">
                  <a:pos x="52" y="131"/>
                </a:cxn>
                <a:cxn ang="0">
                  <a:pos x="52" y="67"/>
                </a:cxn>
                <a:cxn ang="0">
                  <a:pos x="90" y="67"/>
                </a:cxn>
                <a:cxn ang="0">
                  <a:pos x="90" y="131"/>
                </a:cxn>
                <a:cxn ang="0">
                  <a:pos x="142" y="131"/>
                </a:cxn>
                <a:cxn ang="0">
                  <a:pos x="142" y="56"/>
                </a:cxn>
                <a:cxn ang="0">
                  <a:pos x="108" y="26"/>
                </a:cxn>
                <a:cxn ang="0">
                  <a:pos x="71" y="0"/>
                </a:cxn>
              </a:cxnLst>
              <a:rect l="0" t="0" r="0" b="0"/>
              <a:pathLst>
                <a:path w="142" h="131">
                  <a:moveTo>
                    <a:pt x="71" y="0"/>
                  </a:moveTo>
                  <a:lnTo>
                    <a:pt x="37" y="26"/>
                  </a:lnTo>
                  <a:lnTo>
                    <a:pt x="0" y="56"/>
                  </a:lnTo>
                  <a:lnTo>
                    <a:pt x="0" y="131"/>
                  </a:lnTo>
                  <a:lnTo>
                    <a:pt x="52" y="131"/>
                  </a:lnTo>
                  <a:lnTo>
                    <a:pt x="52" y="67"/>
                  </a:lnTo>
                  <a:lnTo>
                    <a:pt x="90" y="67"/>
                  </a:lnTo>
                  <a:lnTo>
                    <a:pt x="90" y="131"/>
                  </a:lnTo>
                  <a:lnTo>
                    <a:pt x="142" y="131"/>
                  </a:lnTo>
                  <a:lnTo>
                    <a:pt x="142" y="56"/>
                  </a:lnTo>
                  <a:lnTo>
                    <a:pt x="108" y="26"/>
                  </a:lnTo>
                  <a:lnTo>
                    <a:pt x="71" y="0"/>
                  </a:lnTo>
                  <a:close/>
                </a:path>
              </a:pathLst>
            </a:custGeom>
            <a:grpFill/>
            <a:ln w="9525">
              <a:noFill/>
            </a:ln>
          </p:spPr>
          <p:txBody>
            <a:bodyPr/>
            <a:lstStyle/>
            <a:p>
              <a:pPr fontAlgn="base"/>
              <a:endParaRPr lang="zh-CN" altLang="en-US" sz="945" strike="noStrike" noProof="1">
                <a:solidFill>
                  <a:schemeClr val="tx1">
                    <a:lumMod val="85000"/>
                    <a:lumOff val="15000"/>
                  </a:schemeClr>
                </a:solidFill>
                <a:latin typeface="Arial Unicode MS" panose="020B0604020202020204" charset="-122"/>
                <a:ea typeface="Arial Unicode MS" panose="020B0604020202020204" charset="-122"/>
              </a:endParaRPr>
            </a:p>
          </p:txBody>
        </p:sp>
        <p:sp>
          <p:nvSpPr>
            <p:cNvPr id="144392" name="Freeform 60"/>
            <p:cNvSpPr/>
            <p:nvPr/>
          </p:nvSpPr>
          <p:spPr>
            <a:xfrm>
              <a:off x="0" y="0"/>
              <a:ext cx="337082" cy="151775"/>
            </a:xfrm>
            <a:custGeom>
              <a:avLst/>
              <a:gdLst/>
              <a:ahLst/>
              <a:cxnLst>
                <a:cxn ang="0">
                  <a:pos x="154" y="45"/>
                </a:cxn>
                <a:cxn ang="0">
                  <a:pos x="154" y="7"/>
                </a:cxn>
                <a:cxn ang="0">
                  <a:pos x="127" y="7"/>
                </a:cxn>
                <a:cxn ang="0">
                  <a:pos x="127" y="22"/>
                </a:cxn>
                <a:cxn ang="0">
                  <a:pos x="109" y="11"/>
                </a:cxn>
                <a:cxn ang="0">
                  <a:pos x="98" y="0"/>
                </a:cxn>
                <a:cxn ang="0">
                  <a:pos x="83" y="11"/>
                </a:cxn>
                <a:cxn ang="0">
                  <a:pos x="0" y="75"/>
                </a:cxn>
                <a:cxn ang="0">
                  <a:pos x="12" y="86"/>
                </a:cxn>
                <a:cxn ang="0">
                  <a:pos x="98" y="19"/>
                </a:cxn>
                <a:cxn ang="0">
                  <a:pos x="184" y="86"/>
                </a:cxn>
                <a:cxn ang="0">
                  <a:pos x="191" y="75"/>
                </a:cxn>
                <a:cxn ang="0">
                  <a:pos x="154" y="45"/>
                </a:cxn>
              </a:cxnLst>
              <a:rect l="0" t="0" r="0" b="0"/>
              <a:pathLst>
                <a:path w="191" h="86">
                  <a:moveTo>
                    <a:pt x="154" y="45"/>
                  </a:moveTo>
                  <a:lnTo>
                    <a:pt x="154" y="7"/>
                  </a:lnTo>
                  <a:lnTo>
                    <a:pt x="127" y="7"/>
                  </a:lnTo>
                  <a:lnTo>
                    <a:pt x="127" y="22"/>
                  </a:lnTo>
                  <a:lnTo>
                    <a:pt x="109" y="11"/>
                  </a:lnTo>
                  <a:lnTo>
                    <a:pt x="98" y="0"/>
                  </a:lnTo>
                  <a:lnTo>
                    <a:pt x="83" y="11"/>
                  </a:lnTo>
                  <a:lnTo>
                    <a:pt x="0" y="75"/>
                  </a:lnTo>
                  <a:lnTo>
                    <a:pt x="12" y="86"/>
                  </a:lnTo>
                  <a:lnTo>
                    <a:pt x="98" y="19"/>
                  </a:lnTo>
                  <a:lnTo>
                    <a:pt x="184" y="86"/>
                  </a:lnTo>
                  <a:lnTo>
                    <a:pt x="191" y="75"/>
                  </a:lnTo>
                  <a:lnTo>
                    <a:pt x="154" y="45"/>
                  </a:lnTo>
                  <a:close/>
                </a:path>
              </a:pathLst>
            </a:custGeom>
            <a:grpFill/>
            <a:ln w="9525">
              <a:noFill/>
            </a:ln>
          </p:spPr>
          <p:txBody>
            <a:bodyPr/>
            <a:lstStyle/>
            <a:p>
              <a:pPr fontAlgn="base"/>
              <a:endParaRPr lang="zh-CN" altLang="en-US" sz="945" strike="noStrike" noProof="1">
                <a:solidFill>
                  <a:schemeClr val="tx1">
                    <a:lumMod val="85000"/>
                    <a:lumOff val="15000"/>
                  </a:schemeClr>
                </a:solidFill>
                <a:latin typeface="Arial Unicode MS" panose="020B0604020202020204" charset="-122"/>
                <a:ea typeface="Arial Unicode MS" panose="020B0604020202020204" charset="-122"/>
              </a:endParaRPr>
            </a:p>
          </p:txBody>
        </p:sp>
      </p:grpSp>
      <p:grpSp>
        <p:nvGrpSpPr>
          <p:cNvPr id="181259" name="组合 2"/>
          <p:cNvGrpSpPr/>
          <p:nvPr/>
        </p:nvGrpSpPr>
        <p:grpSpPr>
          <a:xfrm>
            <a:off x="3108325" y="2597771"/>
            <a:ext cx="160655" cy="403860"/>
            <a:chOff x="0" y="0"/>
            <a:chExt cx="197660" cy="495914"/>
          </a:xfrm>
          <a:solidFill>
            <a:srgbClr val="FF9900"/>
          </a:solidFill>
        </p:grpSpPr>
        <p:sp>
          <p:nvSpPr>
            <p:cNvPr id="144394" name="Freeform 61"/>
            <p:cNvSpPr/>
            <p:nvPr/>
          </p:nvSpPr>
          <p:spPr>
            <a:xfrm>
              <a:off x="0" y="86475"/>
              <a:ext cx="197660" cy="409439"/>
            </a:xfrm>
            <a:custGeom>
              <a:avLst/>
              <a:gdLst/>
              <a:ahLst/>
              <a:cxnLst>
                <a:cxn ang="0">
                  <a:pos x="4473" y="0"/>
                </a:cxn>
                <a:cxn ang="0">
                  <a:pos x="1561" y="0"/>
                </a:cxn>
                <a:cxn ang="0">
                  <a:pos x="0" y="1149"/>
                </a:cxn>
                <a:cxn ang="0">
                  <a:pos x="0" y="1149"/>
                </a:cxn>
                <a:cxn ang="0">
                  <a:pos x="0" y="1358"/>
                </a:cxn>
                <a:cxn ang="0">
                  <a:pos x="0" y="5504"/>
                </a:cxn>
                <a:cxn ang="0">
                  <a:pos x="362" y="5867"/>
                </a:cxn>
                <a:cxn ang="0">
                  <a:pos x="989" y="5504"/>
                </a:cxn>
                <a:cxn ang="0">
                  <a:pos x="989" y="1931"/>
                </a:cxn>
                <a:cxn ang="0">
                  <a:pos x="1351" y="1931"/>
                </a:cxn>
                <a:cxn ang="0">
                  <a:pos x="1351" y="5291"/>
                </a:cxn>
                <a:cxn ang="0">
                  <a:pos x="1351" y="5504"/>
                </a:cxn>
                <a:cxn ang="0">
                  <a:pos x="1351" y="11581"/>
                </a:cxn>
                <a:cxn ang="0">
                  <a:pos x="2132" y="12154"/>
                </a:cxn>
                <a:cxn ang="0">
                  <a:pos x="2703" y="11581"/>
                </a:cxn>
                <a:cxn ang="0">
                  <a:pos x="2703" y="6077"/>
                </a:cxn>
                <a:cxn ang="0">
                  <a:pos x="3121" y="6077"/>
                </a:cxn>
                <a:cxn ang="0">
                  <a:pos x="3121" y="11581"/>
                </a:cxn>
                <a:cxn ang="0">
                  <a:pos x="3692" y="12154"/>
                </a:cxn>
                <a:cxn ang="0">
                  <a:pos x="4473" y="11581"/>
                </a:cxn>
                <a:cxn ang="0">
                  <a:pos x="4473" y="5291"/>
                </a:cxn>
                <a:cxn ang="0">
                  <a:pos x="4473" y="5291"/>
                </a:cxn>
                <a:cxn ang="0">
                  <a:pos x="4473" y="1931"/>
                </a:cxn>
                <a:cxn ang="0">
                  <a:pos x="4835" y="1931"/>
                </a:cxn>
                <a:cxn ang="0">
                  <a:pos x="4835" y="5504"/>
                </a:cxn>
                <a:cxn ang="0">
                  <a:pos x="5253" y="5867"/>
                </a:cxn>
                <a:cxn ang="0">
                  <a:pos x="5828" y="5504"/>
                </a:cxn>
                <a:cxn ang="0">
                  <a:pos x="5828" y="1358"/>
                </a:cxn>
                <a:cxn ang="0">
                  <a:pos x="5828" y="1149"/>
                </a:cxn>
                <a:cxn ang="0">
                  <a:pos x="5828" y="995"/>
                </a:cxn>
                <a:cxn ang="0">
                  <a:pos x="4473" y="0"/>
                </a:cxn>
              </a:cxnLst>
              <a:rect l="0" t="0" r="0" b="0"/>
              <a:pathLst>
                <a:path w="30" h="62">
                  <a:moveTo>
                    <a:pt x="23" y="0"/>
                  </a:moveTo>
                  <a:cubicBezTo>
                    <a:pt x="8" y="0"/>
                    <a:pt x="8" y="0"/>
                    <a:pt x="8" y="0"/>
                  </a:cubicBezTo>
                  <a:cubicBezTo>
                    <a:pt x="2" y="0"/>
                    <a:pt x="0" y="4"/>
                    <a:pt x="0" y="6"/>
                  </a:cubicBezTo>
                  <a:cubicBezTo>
                    <a:pt x="0" y="6"/>
                    <a:pt x="0" y="6"/>
                    <a:pt x="0" y="6"/>
                  </a:cubicBezTo>
                  <a:cubicBezTo>
                    <a:pt x="0" y="7"/>
                    <a:pt x="0" y="7"/>
                    <a:pt x="0" y="7"/>
                  </a:cubicBezTo>
                  <a:cubicBezTo>
                    <a:pt x="0" y="28"/>
                    <a:pt x="0" y="28"/>
                    <a:pt x="0" y="28"/>
                  </a:cubicBezTo>
                  <a:cubicBezTo>
                    <a:pt x="0" y="29"/>
                    <a:pt x="1" y="30"/>
                    <a:pt x="2" y="30"/>
                  </a:cubicBezTo>
                  <a:cubicBezTo>
                    <a:pt x="4" y="30"/>
                    <a:pt x="5" y="29"/>
                    <a:pt x="5" y="28"/>
                  </a:cubicBezTo>
                  <a:cubicBezTo>
                    <a:pt x="5" y="10"/>
                    <a:pt x="5" y="10"/>
                    <a:pt x="5" y="10"/>
                  </a:cubicBezTo>
                  <a:cubicBezTo>
                    <a:pt x="7" y="10"/>
                    <a:pt x="7" y="10"/>
                    <a:pt x="7" y="10"/>
                  </a:cubicBezTo>
                  <a:cubicBezTo>
                    <a:pt x="7" y="27"/>
                    <a:pt x="7" y="27"/>
                    <a:pt x="7" y="27"/>
                  </a:cubicBezTo>
                  <a:cubicBezTo>
                    <a:pt x="7" y="27"/>
                    <a:pt x="7" y="28"/>
                    <a:pt x="7" y="28"/>
                  </a:cubicBezTo>
                  <a:cubicBezTo>
                    <a:pt x="7" y="59"/>
                    <a:pt x="7" y="59"/>
                    <a:pt x="7" y="59"/>
                  </a:cubicBezTo>
                  <a:cubicBezTo>
                    <a:pt x="7" y="61"/>
                    <a:pt x="9" y="62"/>
                    <a:pt x="11" y="62"/>
                  </a:cubicBezTo>
                  <a:cubicBezTo>
                    <a:pt x="13" y="62"/>
                    <a:pt x="14" y="61"/>
                    <a:pt x="14" y="59"/>
                  </a:cubicBezTo>
                  <a:cubicBezTo>
                    <a:pt x="14" y="31"/>
                    <a:pt x="14" y="31"/>
                    <a:pt x="14" y="31"/>
                  </a:cubicBezTo>
                  <a:cubicBezTo>
                    <a:pt x="16" y="31"/>
                    <a:pt x="16" y="31"/>
                    <a:pt x="16" y="31"/>
                  </a:cubicBezTo>
                  <a:cubicBezTo>
                    <a:pt x="16" y="59"/>
                    <a:pt x="16" y="59"/>
                    <a:pt x="16" y="59"/>
                  </a:cubicBezTo>
                  <a:cubicBezTo>
                    <a:pt x="16" y="61"/>
                    <a:pt x="17" y="62"/>
                    <a:pt x="19" y="62"/>
                  </a:cubicBezTo>
                  <a:cubicBezTo>
                    <a:pt x="21" y="62"/>
                    <a:pt x="23" y="61"/>
                    <a:pt x="23" y="59"/>
                  </a:cubicBezTo>
                  <a:cubicBezTo>
                    <a:pt x="23" y="27"/>
                    <a:pt x="23" y="27"/>
                    <a:pt x="23" y="27"/>
                  </a:cubicBezTo>
                  <a:cubicBezTo>
                    <a:pt x="23" y="27"/>
                    <a:pt x="23" y="27"/>
                    <a:pt x="23" y="27"/>
                  </a:cubicBezTo>
                  <a:cubicBezTo>
                    <a:pt x="23" y="10"/>
                    <a:pt x="23" y="10"/>
                    <a:pt x="23" y="10"/>
                  </a:cubicBezTo>
                  <a:cubicBezTo>
                    <a:pt x="25" y="10"/>
                    <a:pt x="25" y="10"/>
                    <a:pt x="25" y="10"/>
                  </a:cubicBezTo>
                  <a:cubicBezTo>
                    <a:pt x="25" y="28"/>
                    <a:pt x="25" y="28"/>
                    <a:pt x="25" y="28"/>
                  </a:cubicBezTo>
                  <a:cubicBezTo>
                    <a:pt x="25" y="29"/>
                    <a:pt x="26" y="30"/>
                    <a:pt x="27" y="30"/>
                  </a:cubicBezTo>
                  <a:cubicBezTo>
                    <a:pt x="29" y="30"/>
                    <a:pt x="30" y="29"/>
                    <a:pt x="30" y="28"/>
                  </a:cubicBezTo>
                  <a:cubicBezTo>
                    <a:pt x="30" y="7"/>
                    <a:pt x="30" y="7"/>
                    <a:pt x="30" y="7"/>
                  </a:cubicBezTo>
                  <a:cubicBezTo>
                    <a:pt x="30" y="6"/>
                    <a:pt x="30" y="6"/>
                    <a:pt x="30" y="6"/>
                  </a:cubicBezTo>
                  <a:cubicBezTo>
                    <a:pt x="30" y="5"/>
                    <a:pt x="30" y="5"/>
                    <a:pt x="30" y="5"/>
                  </a:cubicBezTo>
                  <a:cubicBezTo>
                    <a:pt x="30" y="4"/>
                    <a:pt x="28" y="0"/>
                    <a:pt x="23" y="0"/>
                  </a:cubicBezTo>
                  <a:close/>
                </a:path>
              </a:pathLst>
            </a:custGeom>
            <a:grpFill/>
            <a:ln w="9525">
              <a:noFill/>
            </a:ln>
          </p:spPr>
          <p:txBody>
            <a:bodyPr/>
            <a:lstStyle/>
            <a:p>
              <a:pPr fontAlgn="base"/>
              <a:endParaRPr lang="zh-CN" altLang="en-US" sz="945" strike="noStrike" noProof="1">
                <a:solidFill>
                  <a:schemeClr val="tx1">
                    <a:lumMod val="85000"/>
                    <a:lumOff val="15000"/>
                  </a:schemeClr>
                </a:solidFill>
                <a:latin typeface="Arial Unicode MS" panose="020B0604020202020204" charset="-122"/>
                <a:ea typeface="Arial Unicode MS" panose="020B0604020202020204" charset="-122"/>
              </a:endParaRPr>
            </a:p>
          </p:txBody>
        </p:sp>
        <p:sp>
          <p:nvSpPr>
            <p:cNvPr id="144395" name="Oval 62"/>
            <p:cNvSpPr/>
            <p:nvPr/>
          </p:nvSpPr>
          <p:spPr>
            <a:xfrm>
              <a:off x="60004" y="0"/>
              <a:ext cx="79418" cy="79416"/>
            </a:xfrm>
            <a:prstGeom prst="ellipse">
              <a:avLst/>
            </a:prstGeom>
            <a:grpFill/>
            <a:ln w="9525">
              <a:noFill/>
            </a:ln>
          </p:spPr>
          <p:txBody>
            <a:bodyPr anchor="t"/>
            <a:lstStyle/>
            <a:p>
              <a:pPr lvl="0" fontAlgn="base"/>
              <a:endParaRPr sz="1255" strike="noStrike" noProof="1">
                <a:solidFill>
                  <a:schemeClr val="tx1">
                    <a:lumMod val="85000"/>
                    <a:lumOff val="15000"/>
                  </a:schemeClr>
                </a:solidFill>
                <a:latin typeface="Arial Unicode MS" panose="020B0604020202020204" charset="-122"/>
                <a:ea typeface="Arial Unicode MS" panose="020B0604020202020204" charset="-122"/>
                <a:sym typeface="SimSun" panose="02010600030101010101" pitchFamily="2" charset="-122"/>
              </a:endParaRPr>
            </a:p>
          </p:txBody>
        </p:sp>
      </p:grpSp>
      <p:sp>
        <p:nvSpPr>
          <p:cNvPr id="144396" name="Freeform 63"/>
          <p:cNvSpPr/>
          <p:nvPr/>
        </p:nvSpPr>
        <p:spPr>
          <a:xfrm>
            <a:off x="1889125" y="3757613"/>
            <a:ext cx="339725" cy="304800"/>
          </a:xfrm>
          <a:custGeom>
            <a:avLst/>
            <a:gdLst/>
            <a:ahLst/>
            <a:cxnLst>
              <a:cxn ang="0">
                <a:pos x="0" y="10751"/>
              </a:cxn>
              <a:cxn ang="0">
                <a:pos x="780" y="11117"/>
              </a:cxn>
              <a:cxn ang="0">
                <a:pos x="2130" y="8770"/>
              </a:cxn>
              <a:cxn ang="0">
                <a:pos x="7736" y="7623"/>
              </a:cxn>
              <a:cxn ang="0">
                <a:pos x="12201" y="0"/>
              </a:cxn>
              <a:cxn ang="0">
                <a:pos x="1559" y="8408"/>
              </a:cxn>
              <a:cxn ang="0">
                <a:pos x="6595" y="3337"/>
              </a:cxn>
              <a:cxn ang="0">
                <a:pos x="0" y="10751"/>
              </a:cxn>
            </a:cxnLst>
            <a:rect l="0" t="0" r="0" b="0"/>
            <a:pathLst>
              <a:path w="63" h="57">
                <a:moveTo>
                  <a:pt x="0" y="55"/>
                </a:moveTo>
                <a:cubicBezTo>
                  <a:pt x="0" y="55"/>
                  <a:pt x="0" y="57"/>
                  <a:pt x="4" y="57"/>
                </a:cubicBezTo>
                <a:cubicBezTo>
                  <a:pt x="3" y="54"/>
                  <a:pt x="11" y="45"/>
                  <a:pt x="11" y="45"/>
                </a:cubicBezTo>
                <a:cubicBezTo>
                  <a:pt x="11" y="45"/>
                  <a:pt x="25" y="54"/>
                  <a:pt x="40" y="39"/>
                </a:cubicBezTo>
                <a:cubicBezTo>
                  <a:pt x="54" y="23"/>
                  <a:pt x="44" y="11"/>
                  <a:pt x="63" y="0"/>
                </a:cubicBezTo>
                <a:cubicBezTo>
                  <a:pt x="17" y="10"/>
                  <a:pt x="7" y="24"/>
                  <a:pt x="8" y="43"/>
                </a:cubicBezTo>
                <a:cubicBezTo>
                  <a:pt x="12" y="34"/>
                  <a:pt x="24" y="22"/>
                  <a:pt x="34" y="17"/>
                </a:cubicBezTo>
                <a:cubicBezTo>
                  <a:pt x="17" y="29"/>
                  <a:pt x="5" y="47"/>
                  <a:pt x="0" y="55"/>
                </a:cubicBezTo>
                <a:close/>
              </a:path>
            </a:pathLst>
          </a:custGeom>
          <a:solidFill>
            <a:srgbClr val="92D050"/>
          </a:solidFill>
          <a:ln w="9525">
            <a:noFill/>
          </a:ln>
        </p:spPr>
        <p:txBody>
          <a:bodyPr/>
          <a:lstStyle/>
          <a:p>
            <a:pPr fontAlgn="base"/>
            <a:endParaRPr lang="zh-CN" altLang="en-US" sz="945" strike="noStrike" noProof="1">
              <a:solidFill>
                <a:schemeClr val="tx1">
                  <a:lumMod val="85000"/>
                  <a:lumOff val="15000"/>
                </a:schemeClr>
              </a:solidFill>
              <a:latin typeface="Arial Unicode MS" panose="020B0604020202020204" charset="-122"/>
              <a:ea typeface="Arial Unicode MS" panose="020B0604020202020204" charset="-122"/>
            </a:endParaRPr>
          </a:p>
        </p:txBody>
      </p:sp>
      <p:sp>
        <p:nvSpPr>
          <p:cNvPr id="144397" name="Freeform 64"/>
          <p:cNvSpPr/>
          <p:nvPr/>
        </p:nvSpPr>
        <p:spPr>
          <a:xfrm>
            <a:off x="1922463" y="1568450"/>
            <a:ext cx="269875" cy="239713"/>
          </a:xfrm>
          <a:custGeom>
            <a:avLst/>
            <a:gdLst/>
            <a:ahLst/>
            <a:cxnLst>
              <a:cxn ang="0">
                <a:pos x="4922" y="1800"/>
              </a:cxn>
              <a:cxn ang="0">
                <a:pos x="2349" y="0"/>
              </a:cxn>
              <a:cxn ang="0">
                <a:pos x="209" y="2955"/>
              </a:cxn>
              <a:cxn ang="0">
                <a:pos x="4712" y="8704"/>
              </a:cxn>
              <a:cxn ang="0">
                <a:pos x="9567" y="2955"/>
              </a:cxn>
              <a:cxn ang="0">
                <a:pos x="7428" y="0"/>
              </a:cxn>
              <a:cxn ang="0">
                <a:pos x="4922" y="1800"/>
              </a:cxn>
            </a:cxnLst>
            <a:rect l="0" t="0" r="0" b="0"/>
            <a:pathLst>
              <a:path w="50" h="44">
                <a:moveTo>
                  <a:pt x="25" y="9"/>
                </a:moveTo>
                <a:cubicBezTo>
                  <a:pt x="22" y="3"/>
                  <a:pt x="19" y="0"/>
                  <a:pt x="12" y="0"/>
                </a:cubicBezTo>
                <a:cubicBezTo>
                  <a:pt x="3" y="1"/>
                  <a:pt x="0" y="7"/>
                  <a:pt x="1" y="15"/>
                </a:cubicBezTo>
                <a:cubicBezTo>
                  <a:pt x="2" y="25"/>
                  <a:pt x="15" y="31"/>
                  <a:pt x="24" y="44"/>
                </a:cubicBezTo>
                <a:cubicBezTo>
                  <a:pt x="34" y="32"/>
                  <a:pt x="48" y="26"/>
                  <a:pt x="49" y="15"/>
                </a:cubicBezTo>
                <a:cubicBezTo>
                  <a:pt x="50" y="7"/>
                  <a:pt x="46" y="1"/>
                  <a:pt x="38" y="0"/>
                </a:cubicBezTo>
                <a:cubicBezTo>
                  <a:pt x="31" y="0"/>
                  <a:pt x="27" y="3"/>
                  <a:pt x="25" y="9"/>
                </a:cubicBezTo>
                <a:close/>
              </a:path>
            </a:pathLst>
          </a:custGeom>
          <a:solidFill>
            <a:srgbClr val="F83003"/>
          </a:solidFill>
          <a:ln w="9525">
            <a:noFill/>
          </a:ln>
        </p:spPr>
        <p:txBody>
          <a:bodyPr/>
          <a:lstStyle/>
          <a:p>
            <a:pPr fontAlgn="base"/>
            <a:endParaRPr lang="zh-CN" altLang="en-US" sz="945" strike="noStrike" noProof="1">
              <a:solidFill>
                <a:schemeClr val="tx1">
                  <a:lumMod val="85000"/>
                  <a:lumOff val="15000"/>
                </a:schemeClr>
              </a:solidFill>
              <a:latin typeface="Arial Unicode MS" panose="020B0604020202020204" charset="-122"/>
              <a:ea typeface="Arial Unicode MS" panose="020B0604020202020204" charset="-122"/>
            </a:endParaRPr>
          </a:p>
        </p:txBody>
      </p:sp>
      <p:sp>
        <p:nvSpPr>
          <p:cNvPr id="124939" name="TextBox 600"/>
          <p:cNvSpPr/>
          <p:nvPr/>
        </p:nvSpPr>
        <p:spPr>
          <a:xfrm>
            <a:off x="1619250" y="4138613"/>
            <a:ext cx="863600" cy="645160"/>
          </a:xfrm>
          <a:prstGeom prst="rect">
            <a:avLst/>
          </a:prstGeom>
          <a:noFill/>
          <a:ln w="9525">
            <a:noFill/>
          </a:ln>
        </p:spPr>
        <p:txBody>
          <a:bodyPr wrap="square" anchor="t">
            <a:spAutoFit/>
          </a:bodyPr>
          <a:lstStyle/>
          <a:p>
            <a:pPr algn="ctr"/>
            <a:r>
              <a:rPr lang="zh-CN" altLang="en-US" sz="1200" dirty="0">
                <a:solidFill>
                  <a:srgbClr val="262626"/>
                </a:solidFill>
                <a:latin typeface="Arial Unicode MS" panose="020B0604020202020204" charset="-122"/>
                <a:ea typeface="Arial Unicode MS" panose="020B0604020202020204" charset="-122"/>
                <a:sym typeface="Arial" panose="020B0604020202020204" pitchFamily="34" charset="0"/>
              </a:rPr>
              <a:t>Enter title
</a:t>
            </a:r>
          </a:p>
        </p:txBody>
      </p:sp>
      <p:sp>
        <p:nvSpPr>
          <p:cNvPr id="124940" name="TextBox 601"/>
          <p:cNvSpPr/>
          <p:nvPr/>
        </p:nvSpPr>
        <p:spPr>
          <a:xfrm>
            <a:off x="419100" y="3001963"/>
            <a:ext cx="863600" cy="645160"/>
          </a:xfrm>
          <a:prstGeom prst="rect">
            <a:avLst/>
          </a:prstGeom>
          <a:noFill/>
          <a:ln w="9525">
            <a:noFill/>
          </a:ln>
        </p:spPr>
        <p:txBody>
          <a:bodyPr wrap="square" anchor="t">
            <a:spAutoFit/>
          </a:bodyPr>
          <a:lstStyle/>
          <a:p>
            <a:pPr algn="ctr"/>
            <a:r>
              <a:rPr lang="zh-CN" altLang="en-US" sz="1200" dirty="0">
                <a:solidFill>
                  <a:srgbClr val="262626"/>
                </a:solidFill>
                <a:latin typeface="Arial Unicode MS" panose="020B0604020202020204" charset="-122"/>
                <a:ea typeface="Arial Unicode MS" panose="020B0604020202020204" charset="-122"/>
                <a:sym typeface="Arial" panose="020B0604020202020204" pitchFamily="34" charset="0"/>
              </a:rPr>
              <a:t>Enter title
</a:t>
            </a:r>
          </a:p>
        </p:txBody>
      </p:sp>
      <p:sp>
        <p:nvSpPr>
          <p:cNvPr id="124941" name="TextBox 603"/>
          <p:cNvSpPr/>
          <p:nvPr/>
        </p:nvSpPr>
        <p:spPr>
          <a:xfrm>
            <a:off x="1628775" y="1145858"/>
            <a:ext cx="863600" cy="645160"/>
          </a:xfrm>
          <a:prstGeom prst="rect">
            <a:avLst/>
          </a:prstGeom>
          <a:noFill/>
          <a:ln w="9525">
            <a:noFill/>
          </a:ln>
        </p:spPr>
        <p:txBody>
          <a:bodyPr wrap="square" anchor="t">
            <a:spAutoFit/>
          </a:bodyPr>
          <a:lstStyle/>
          <a:p>
            <a:pPr algn="ctr"/>
            <a:r>
              <a:rPr lang="zh-CN" altLang="en-US" sz="1200" dirty="0">
                <a:solidFill>
                  <a:srgbClr val="262626"/>
                </a:solidFill>
                <a:latin typeface="Arial Unicode MS" panose="020B0604020202020204" charset="-122"/>
                <a:ea typeface="Arial Unicode MS" panose="020B0604020202020204" charset="-122"/>
                <a:sym typeface="Arial" panose="020B0604020202020204" pitchFamily="34" charset="0"/>
              </a:rPr>
              <a:t>Enter title
</a:t>
            </a:r>
          </a:p>
        </p:txBody>
      </p:sp>
      <p:sp>
        <p:nvSpPr>
          <p:cNvPr id="124942" name="TextBox 604"/>
          <p:cNvSpPr/>
          <p:nvPr/>
        </p:nvSpPr>
        <p:spPr>
          <a:xfrm>
            <a:off x="2765425" y="3001963"/>
            <a:ext cx="865188" cy="645160"/>
          </a:xfrm>
          <a:prstGeom prst="rect">
            <a:avLst/>
          </a:prstGeom>
          <a:noFill/>
          <a:ln w="9525">
            <a:noFill/>
          </a:ln>
        </p:spPr>
        <p:txBody>
          <a:bodyPr wrap="square" anchor="t">
            <a:spAutoFit/>
          </a:bodyPr>
          <a:lstStyle/>
          <a:p>
            <a:pPr algn="ctr"/>
            <a:r>
              <a:rPr lang="zh-CN" altLang="en-US" sz="1200" dirty="0">
                <a:solidFill>
                  <a:srgbClr val="262626"/>
                </a:solidFill>
                <a:latin typeface="Arial Unicode MS" panose="020B0604020202020204" charset="-122"/>
                <a:ea typeface="Arial Unicode MS" panose="020B0604020202020204" charset="-122"/>
                <a:sym typeface="Arial" panose="020B0604020202020204" pitchFamily="34" charset="0"/>
              </a:rPr>
              <a:t>Enter title
</a:t>
            </a:r>
          </a:p>
        </p:txBody>
      </p:sp>
      <p:sp>
        <p:nvSpPr>
          <p:cNvPr id="10" name="矩形 9"/>
          <p:cNvSpPr/>
          <p:nvPr/>
        </p:nvSpPr>
        <p:spPr>
          <a:xfrm>
            <a:off x="4602163" y="1712913"/>
            <a:ext cx="4064000" cy="457200"/>
          </a:xfrm>
          <a:prstGeom prst="rect">
            <a:avLst/>
          </a:prstGeom>
          <a:noFill/>
          <a:ln>
            <a:noFill/>
          </a:ln>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r>
              <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rPr>
              <a:t>Enter title
Enter your text here, or paste your text here. 
</a:t>
            </a:r>
          </a:p>
        </p:txBody>
      </p:sp>
      <p:sp>
        <p:nvSpPr>
          <p:cNvPr id="11" name="矩形 10"/>
          <p:cNvSpPr/>
          <p:nvPr/>
        </p:nvSpPr>
        <p:spPr>
          <a:xfrm>
            <a:off x="4602163" y="2303463"/>
            <a:ext cx="4064000" cy="455613"/>
          </a:xfrm>
          <a:prstGeom prst="rect">
            <a:avLst/>
          </a:prstGeom>
          <a:noFill/>
          <a:ln>
            <a:noFill/>
          </a:ln>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r>
              <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rPr>
              <a:t>Enter title
Enter your text here, or paste your text here. 
</a:t>
            </a:r>
          </a:p>
        </p:txBody>
      </p:sp>
      <p:sp>
        <p:nvSpPr>
          <p:cNvPr id="12" name="矩形 11"/>
          <p:cNvSpPr/>
          <p:nvPr/>
        </p:nvSpPr>
        <p:spPr>
          <a:xfrm>
            <a:off x="4602163" y="2892425"/>
            <a:ext cx="4064000" cy="455613"/>
          </a:xfrm>
          <a:prstGeom prst="rect">
            <a:avLst/>
          </a:prstGeom>
          <a:noFill/>
          <a:ln>
            <a:noFill/>
          </a:ln>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r>
              <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rPr>
              <a:t>Enter title
Enter your text here, or paste your text here. 
</a:t>
            </a:r>
          </a:p>
        </p:txBody>
      </p:sp>
      <p:sp>
        <p:nvSpPr>
          <p:cNvPr id="2" name="矩形 1"/>
          <p:cNvSpPr/>
          <p:nvPr/>
        </p:nvSpPr>
        <p:spPr>
          <a:xfrm>
            <a:off x="4602163" y="3479800"/>
            <a:ext cx="4064000" cy="457200"/>
          </a:xfrm>
          <a:prstGeom prst="rect">
            <a:avLst/>
          </a:prstGeom>
          <a:noFill/>
          <a:ln>
            <a:noFill/>
          </a:ln>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r>
              <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rPr>
              <a:t>Enter title
Enter your text here, or paste your text here. 
</a:t>
            </a:r>
          </a:p>
        </p:txBody>
      </p:sp>
      <p:sp>
        <p:nvSpPr>
          <p:cNvPr id="5" name="等腰三角形 4"/>
          <p:cNvSpPr/>
          <p:nvPr/>
        </p:nvSpPr>
        <p:spPr>
          <a:xfrm rot="5400000">
            <a:off x="4142581" y="1839119"/>
            <a:ext cx="260350" cy="220663"/>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endPar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endParaRPr>
          </a:p>
        </p:txBody>
      </p:sp>
      <p:sp>
        <p:nvSpPr>
          <p:cNvPr id="8" name="等腰三角形 7"/>
          <p:cNvSpPr/>
          <p:nvPr/>
        </p:nvSpPr>
        <p:spPr>
          <a:xfrm rot="5400000">
            <a:off x="4142581" y="2428081"/>
            <a:ext cx="260350" cy="220663"/>
          </a:xfrm>
          <a:prstGeom prs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endPar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endParaRPr>
          </a:p>
        </p:txBody>
      </p:sp>
      <p:sp>
        <p:nvSpPr>
          <p:cNvPr id="15" name="等腰三角形 14"/>
          <p:cNvSpPr/>
          <p:nvPr/>
        </p:nvSpPr>
        <p:spPr>
          <a:xfrm rot="5400000">
            <a:off x="4142581" y="3017044"/>
            <a:ext cx="260350" cy="220663"/>
          </a:xfrm>
          <a:prstGeom prst="triangl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endPar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endParaRPr>
          </a:p>
        </p:txBody>
      </p:sp>
      <p:sp>
        <p:nvSpPr>
          <p:cNvPr id="27" name="等腰三角形 26"/>
          <p:cNvSpPr/>
          <p:nvPr/>
        </p:nvSpPr>
        <p:spPr>
          <a:xfrm rot="5400000">
            <a:off x="4142581" y="3607594"/>
            <a:ext cx="260350" cy="220663"/>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fontAlgn="base"/>
            <a:endParaRPr lang="zh-CN" altLang="en-US" sz="110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n-ea"/>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0-#ppt_w/2"/>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314373"/>
                                        </p:tgtEl>
                                        <p:attrNameLst>
                                          <p:attrName>style.visibility</p:attrName>
                                        </p:attrNameLst>
                                      </p:cBhvr>
                                      <p:to>
                                        <p:strVal val="visible"/>
                                      </p:to>
                                    </p:set>
                                    <p:anim calcmode="lin" valueType="num">
                                      <p:cBhvr>
                                        <p:cTn id="12" dur="500" fill="hold"/>
                                        <p:tgtEl>
                                          <p:spTgt spid="314373"/>
                                        </p:tgtEl>
                                        <p:attrNameLst>
                                          <p:attrName>ppt_w</p:attrName>
                                        </p:attrNameLst>
                                      </p:cBhvr>
                                      <p:tavLst>
                                        <p:tav tm="0">
                                          <p:val>
                                            <p:fltVal val="0"/>
                                          </p:val>
                                        </p:tav>
                                        <p:tav tm="100000">
                                          <p:val>
                                            <p:strVal val="#ppt_w"/>
                                          </p:val>
                                        </p:tav>
                                      </p:tavLst>
                                    </p:anim>
                                    <p:anim calcmode="lin" valueType="num">
                                      <p:cBhvr>
                                        <p:cTn id="13" dur="500" fill="hold"/>
                                        <p:tgtEl>
                                          <p:spTgt spid="314373"/>
                                        </p:tgtEl>
                                        <p:attrNameLst>
                                          <p:attrName>ppt_h</p:attrName>
                                        </p:attrNameLst>
                                      </p:cBhvr>
                                      <p:tavLst>
                                        <p:tav tm="0">
                                          <p:val>
                                            <p:fltVal val="0"/>
                                          </p:val>
                                        </p:tav>
                                        <p:tav tm="100000">
                                          <p:val>
                                            <p:strVal val="#ppt_h"/>
                                          </p:val>
                                        </p:tav>
                                      </p:tavLst>
                                    </p:anim>
                                    <p:anim calcmode="lin" valueType="num">
                                      <p:cBhvr>
                                        <p:cTn id="14" dur="500" fill="hold"/>
                                        <p:tgtEl>
                                          <p:spTgt spid="314373"/>
                                        </p:tgtEl>
                                        <p:attrNameLst>
                                          <p:attrName>style.rotation</p:attrName>
                                        </p:attrNameLst>
                                      </p:cBhvr>
                                      <p:tavLst>
                                        <p:tav tm="0">
                                          <p:val>
                                            <p:fltVal val="360"/>
                                          </p:val>
                                        </p:tav>
                                        <p:tav tm="100000">
                                          <p:val>
                                            <p:fltVal val="0"/>
                                          </p:val>
                                        </p:tav>
                                      </p:tavLst>
                                    </p:anim>
                                    <p:animEffect transition="in" filter="fade">
                                      <p:cBhvr>
                                        <p:cTn id="15" dur="500"/>
                                        <p:tgtEl>
                                          <p:spTgt spid="314373"/>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 calcmode="lin" valueType="num">
                                      <p:cBhvr>
                                        <p:cTn id="21" dur="500" fill="hold"/>
                                        <p:tgtEl>
                                          <p:spTgt spid="4"/>
                                        </p:tgtEl>
                                        <p:attrNameLst>
                                          <p:attrName>style.rotation</p:attrName>
                                        </p:attrNameLst>
                                      </p:cBhvr>
                                      <p:tavLst>
                                        <p:tav tm="0">
                                          <p:val>
                                            <p:fltVal val="360"/>
                                          </p:val>
                                        </p:tav>
                                        <p:tav tm="100000">
                                          <p:val>
                                            <p:fltVal val="0"/>
                                          </p:val>
                                        </p:tav>
                                      </p:tavLst>
                                    </p:anim>
                                    <p:animEffect transition="in" filter="fade">
                                      <p:cBhvr>
                                        <p:cTn id="22" dur="500"/>
                                        <p:tgtEl>
                                          <p:spTgt spid="4"/>
                                        </p:tgtEl>
                                      </p:cBhvr>
                                    </p:animEffect>
                                  </p:childTnLst>
                                </p:cTn>
                              </p:par>
                            </p:childTnLst>
                          </p:cTn>
                        </p:par>
                        <p:par>
                          <p:cTn id="23" fill="hold">
                            <p:stCondLst>
                              <p:cond delay="1500"/>
                            </p:stCondLst>
                            <p:childTnLst>
                              <p:par>
                                <p:cTn id="24" presetID="2" presetClass="entr" presetSubtype="8" fill="hold" grpId="0" nodeType="afterEffect">
                                  <p:stCondLst>
                                    <p:cond delay="0"/>
                                  </p:stCondLst>
                                  <p:childTnLst>
                                    <p:set>
                                      <p:cBhvr>
                                        <p:cTn id="25" dur="1" fill="hold">
                                          <p:stCondLst>
                                            <p:cond delay="0"/>
                                          </p:stCondLst>
                                        </p:cTn>
                                        <p:tgtEl>
                                          <p:spTgt spid="144386"/>
                                        </p:tgtEl>
                                        <p:attrNameLst>
                                          <p:attrName>style.visibility</p:attrName>
                                        </p:attrNameLst>
                                      </p:cBhvr>
                                      <p:to>
                                        <p:strVal val="visible"/>
                                      </p:to>
                                    </p:set>
                                    <p:anim calcmode="lin" valueType="num">
                                      <p:cBhvr>
                                        <p:cTn id="26" dur="500" fill="hold"/>
                                        <p:tgtEl>
                                          <p:spTgt spid="144386"/>
                                        </p:tgtEl>
                                        <p:attrNameLst>
                                          <p:attrName>ppt_x</p:attrName>
                                        </p:attrNameLst>
                                      </p:cBhvr>
                                      <p:tavLst>
                                        <p:tav tm="0">
                                          <p:val>
                                            <p:strVal val="0-#ppt_w/2"/>
                                          </p:val>
                                        </p:tav>
                                        <p:tav tm="100000">
                                          <p:val>
                                            <p:strVal val="#ppt_x"/>
                                          </p:val>
                                        </p:tav>
                                      </p:tavLst>
                                    </p:anim>
                                    <p:anim calcmode="lin" valueType="num">
                                      <p:cBhvr>
                                        <p:cTn id="27" dur="500" fill="hold"/>
                                        <p:tgtEl>
                                          <p:spTgt spid="144386"/>
                                        </p:tgtEl>
                                        <p:attrNameLst>
                                          <p:attrName>ppt_y</p:attrName>
                                        </p:attrNameLst>
                                      </p:cBhvr>
                                      <p:tavLst>
                                        <p:tav tm="0">
                                          <p:val>
                                            <p:strVal val="#ppt_y"/>
                                          </p:val>
                                        </p:tav>
                                        <p:tav tm="100000">
                                          <p:val>
                                            <p:strVal val="#ppt_y"/>
                                          </p:val>
                                        </p:tav>
                                      </p:tavLst>
                                    </p:anim>
                                  </p:childTnLst>
                                </p:cTn>
                              </p:par>
                              <p:par>
                                <p:cTn id="28" presetID="2" presetClass="entr" presetSubtype="8" fill="hold" nodeType="withEffect">
                                  <p:stCondLst>
                                    <p:cond delay="0"/>
                                  </p:stCondLst>
                                  <p:childTnLst>
                                    <p:set>
                                      <p:cBhvr>
                                        <p:cTn id="29" dur="1" fill="hold">
                                          <p:stCondLst>
                                            <p:cond delay="0"/>
                                          </p:stCondLst>
                                        </p:cTn>
                                        <p:tgtEl>
                                          <p:spTgt spid="181256"/>
                                        </p:tgtEl>
                                        <p:attrNameLst>
                                          <p:attrName>style.visibility</p:attrName>
                                        </p:attrNameLst>
                                      </p:cBhvr>
                                      <p:to>
                                        <p:strVal val="visible"/>
                                      </p:to>
                                    </p:set>
                                    <p:anim calcmode="lin" valueType="num">
                                      <p:cBhvr>
                                        <p:cTn id="30" dur="500" fill="hold"/>
                                        <p:tgtEl>
                                          <p:spTgt spid="181256"/>
                                        </p:tgtEl>
                                        <p:attrNameLst>
                                          <p:attrName>ppt_x</p:attrName>
                                        </p:attrNameLst>
                                      </p:cBhvr>
                                      <p:tavLst>
                                        <p:tav tm="0">
                                          <p:val>
                                            <p:strVal val="0-#ppt_w/2"/>
                                          </p:val>
                                        </p:tav>
                                        <p:tav tm="100000">
                                          <p:val>
                                            <p:strVal val="#ppt_x"/>
                                          </p:val>
                                        </p:tav>
                                      </p:tavLst>
                                    </p:anim>
                                    <p:anim calcmode="lin" valueType="num">
                                      <p:cBhvr>
                                        <p:cTn id="31" dur="500" fill="hold"/>
                                        <p:tgtEl>
                                          <p:spTgt spid="181256"/>
                                        </p:tgtEl>
                                        <p:attrNameLst>
                                          <p:attrName>ppt_y</p:attrName>
                                        </p:attrNameLst>
                                      </p:cBhvr>
                                      <p:tavLst>
                                        <p:tav tm="0">
                                          <p:val>
                                            <p:strVal val="#ppt_y"/>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24940"/>
                                        </p:tgtEl>
                                        <p:attrNameLst>
                                          <p:attrName>style.visibility</p:attrName>
                                        </p:attrNameLst>
                                      </p:cBhvr>
                                      <p:to>
                                        <p:strVal val="visible"/>
                                      </p:to>
                                    </p:set>
                                    <p:anim calcmode="lin" valueType="num">
                                      <p:cBhvr>
                                        <p:cTn id="34" dur="500" fill="hold"/>
                                        <p:tgtEl>
                                          <p:spTgt spid="124940"/>
                                        </p:tgtEl>
                                        <p:attrNameLst>
                                          <p:attrName>ppt_x</p:attrName>
                                        </p:attrNameLst>
                                      </p:cBhvr>
                                      <p:tavLst>
                                        <p:tav tm="0">
                                          <p:val>
                                            <p:strVal val="#ppt_x"/>
                                          </p:val>
                                        </p:tav>
                                        <p:tav tm="100000">
                                          <p:val>
                                            <p:strVal val="#ppt_x"/>
                                          </p:val>
                                        </p:tav>
                                      </p:tavLst>
                                    </p:anim>
                                    <p:anim calcmode="lin" valueType="num">
                                      <p:cBhvr>
                                        <p:cTn id="35" dur="500" fill="hold"/>
                                        <p:tgtEl>
                                          <p:spTgt spid="124940"/>
                                        </p:tgtEl>
                                        <p:attrNameLst>
                                          <p:attrName>ppt_y</p:attrName>
                                        </p:attrNameLst>
                                      </p:cBhvr>
                                      <p:tavLst>
                                        <p:tav tm="0">
                                          <p:val>
                                            <p:strVal val="1+#ppt_h/2"/>
                                          </p:val>
                                        </p:tav>
                                        <p:tav tm="100000">
                                          <p:val>
                                            <p:strVal val="#ppt_y"/>
                                          </p:val>
                                        </p:tav>
                                      </p:tavLst>
                                    </p:anim>
                                  </p:childTnLst>
                                </p:cTn>
                              </p:par>
                              <p:par>
                                <p:cTn id="36" presetID="2" presetClass="entr" presetSubtype="1" fill="hold" grpId="0" nodeType="withEffect">
                                  <p:stCondLst>
                                    <p:cond delay="0"/>
                                  </p:stCondLst>
                                  <p:childTnLst>
                                    <p:set>
                                      <p:cBhvr>
                                        <p:cTn id="37" dur="1" fill="hold">
                                          <p:stCondLst>
                                            <p:cond delay="0"/>
                                          </p:stCondLst>
                                        </p:cTn>
                                        <p:tgtEl>
                                          <p:spTgt spid="144388"/>
                                        </p:tgtEl>
                                        <p:attrNameLst>
                                          <p:attrName>style.visibility</p:attrName>
                                        </p:attrNameLst>
                                      </p:cBhvr>
                                      <p:to>
                                        <p:strVal val="visible"/>
                                      </p:to>
                                    </p:set>
                                    <p:anim calcmode="lin" valueType="num">
                                      <p:cBhvr>
                                        <p:cTn id="38" dur="500" fill="hold"/>
                                        <p:tgtEl>
                                          <p:spTgt spid="144388"/>
                                        </p:tgtEl>
                                        <p:attrNameLst>
                                          <p:attrName>ppt_x</p:attrName>
                                        </p:attrNameLst>
                                      </p:cBhvr>
                                      <p:tavLst>
                                        <p:tav tm="0">
                                          <p:val>
                                            <p:strVal val="#ppt_x"/>
                                          </p:val>
                                        </p:tav>
                                        <p:tav tm="100000">
                                          <p:val>
                                            <p:strVal val="#ppt_x"/>
                                          </p:val>
                                        </p:tav>
                                      </p:tavLst>
                                    </p:anim>
                                    <p:anim calcmode="lin" valueType="num">
                                      <p:cBhvr>
                                        <p:cTn id="39" dur="500" fill="hold"/>
                                        <p:tgtEl>
                                          <p:spTgt spid="144388"/>
                                        </p:tgtEl>
                                        <p:attrNameLst>
                                          <p:attrName>ppt_y</p:attrName>
                                        </p:attrNameLst>
                                      </p:cBhvr>
                                      <p:tavLst>
                                        <p:tav tm="0">
                                          <p:val>
                                            <p:strVal val="0-#ppt_h/2"/>
                                          </p:val>
                                        </p:tav>
                                        <p:tav tm="100000">
                                          <p:val>
                                            <p:strVal val="#ppt_y"/>
                                          </p:val>
                                        </p:tav>
                                      </p:tavLst>
                                    </p:anim>
                                  </p:childTnLst>
                                </p:cTn>
                              </p:par>
                              <p:par>
                                <p:cTn id="40" presetID="2" presetClass="entr" presetSubtype="1" fill="hold" grpId="0" nodeType="withEffect">
                                  <p:stCondLst>
                                    <p:cond delay="0"/>
                                  </p:stCondLst>
                                  <p:childTnLst>
                                    <p:set>
                                      <p:cBhvr>
                                        <p:cTn id="41" dur="1" fill="hold">
                                          <p:stCondLst>
                                            <p:cond delay="0"/>
                                          </p:stCondLst>
                                        </p:cTn>
                                        <p:tgtEl>
                                          <p:spTgt spid="144397"/>
                                        </p:tgtEl>
                                        <p:attrNameLst>
                                          <p:attrName>style.visibility</p:attrName>
                                        </p:attrNameLst>
                                      </p:cBhvr>
                                      <p:to>
                                        <p:strVal val="visible"/>
                                      </p:to>
                                    </p:set>
                                    <p:anim calcmode="lin" valueType="num">
                                      <p:cBhvr>
                                        <p:cTn id="42" dur="500" fill="hold"/>
                                        <p:tgtEl>
                                          <p:spTgt spid="144397"/>
                                        </p:tgtEl>
                                        <p:attrNameLst>
                                          <p:attrName>ppt_x</p:attrName>
                                        </p:attrNameLst>
                                      </p:cBhvr>
                                      <p:tavLst>
                                        <p:tav tm="0">
                                          <p:val>
                                            <p:strVal val="#ppt_x"/>
                                          </p:val>
                                        </p:tav>
                                        <p:tav tm="100000">
                                          <p:val>
                                            <p:strVal val="#ppt_x"/>
                                          </p:val>
                                        </p:tav>
                                      </p:tavLst>
                                    </p:anim>
                                    <p:anim calcmode="lin" valueType="num">
                                      <p:cBhvr>
                                        <p:cTn id="43" dur="500" fill="hold"/>
                                        <p:tgtEl>
                                          <p:spTgt spid="144397"/>
                                        </p:tgtEl>
                                        <p:attrNameLst>
                                          <p:attrName>ppt_y</p:attrName>
                                        </p:attrNameLst>
                                      </p:cBhvr>
                                      <p:tavLst>
                                        <p:tav tm="0">
                                          <p:val>
                                            <p:strVal val="0-#ppt_h/2"/>
                                          </p:val>
                                        </p:tav>
                                        <p:tav tm="100000">
                                          <p:val>
                                            <p:strVal val="#ppt_y"/>
                                          </p:val>
                                        </p:tav>
                                      </p:tavLst>
                                    </p:anim>
                                  </p:childTnLst>
                                </p:cTn>
                              </p:par>
                              <p:par>
                                <p:cTn id="44" presetID="2" presetClass="entr" presetSubtype="1" fill="hold" grpId="0" nodeType="withEffect">
                                  <p:stCondLst>
                                    <p:cond delay="0"/>
                                  </p:stCondLst>
                                  <p:childTnLst>
                                    <p:set>
                                      <p:cBhvr>
                                        <p:cTn id="45" dur="1" fill="hold">
                                          <p:stCondLst>
                                            <p:cond delay="0"/>
                                          </p:stCondLst>
                                        </p:cTn>
                                        <p:tgtEl>
                                          <p:spTgt spid="124941"/>
                                        </p:tgtEl>
                                        <p:attrNameLst>
                                          <p:attrName>style.visibility</p:attrName>
                                        </p:attrNameLst>
                                      </p:cBhvr>
                                      <p:to>
                                        <p:strVal val="visible"/>
                                      </p:to>
                                    </p:set>
                                    <p:anim calcmode="lin" valueType="num">
                                      <p:cBhvr>
                                        <p:cTn id="46" dur="500" fill="hold"/>
                                        <p:tgtEl>
                                          <p:spTgt spid="124941"/>
                                        </p:tgtEl>
                                        <p:attrNameLst>
                                          <p:attrName>ppt_x</p:attrName>
                                        </p:attrNameLst>
                                      </p:cBhvr>
                                      <p:tavLst>
                                        <p:tav tm="0">
                                          <p:val>
                                            <p:strVal val="#ppt_x"/>
                                          </p:val>
                                        </p:tav>
                                        <p:tav tm="100000">
                                          <p:val>
                                            <p:strVal val="#ppt_x"/>
                                          </p:val>
                                        </p:tav>
                                      </p:tavLst>
                                    </p:anim>
                                    <p:anim calcmode="lin" valueType="num">
                                      <p:cBhvr>
                                        <p:cTn id="47" dur="500" fill="hold"/>
                                        <p:tgtEl>
                                          <p:spTgt spid="124941"/>
                                        </p:tgtEl>
                                        <p:attrNameLst>
                                          <p:attrName>ppt_y</p:attrName>
                                        </p:attrNameLst>
                                      </p:cBhvr>
                                      <p:tavLst>
                                        <p:tav tm="0">
                                          <p:val>
                                            <p:strVal val="0-#ppt_h/2"/>
                                          </p:val>
                                        </p:tav>
                                        <p:tav tm="100000">
                                          <p:val>
                                            <p:strVal val="#ppt_y"/>
                                          </p:val>
                                        </p:tav>
                                      </p:tavLst>
                                    </p:anim>
                                  </p:childTnLst>
                                </p:cTn>
                              </p:par>
                              <p:par>
                                <p:cTn id="48" presetID="2" presetClass="entr" presetSubtype="2" fill="hold" grpId="0" nodeType="withEffect">
                                  <p:stCondLst>
                                    <p:cond delay="0"/>
                                  </p:stCondLst>
                                  <p:childTnLst>
                                    <p:set>
                                      <p:cBhvr>
                                        <p:cTn id="49" dur="1" fill="hold">
                                          <p:stCondLst>
                                            <p:cond delay="0"/>
                                          </p:stCondLst>
                                        </p:cTn>
                                        <p:tgtEl>
                                          <p:spTgt spid="144389"/>
                                        </p:tgtEl>
                                        <p:attrNameLst>
                                          <p:attrName>style.visibility</p:attrName>
                                        </p:attrNameLst>
                                      </p:cBhvr>
                                      <p:to>
                                        <p:strVal val="visible"/>
                                      </p:to>
                                    </p:set>
                                    <p:anim calcmode="lin" valueType="num">
                                      <p:cBhvr>
                                        <p:cTn id="50" dur="500" fill="hold"/>
                                        <p:tgtEl>
                                          <p:spTgt spid="144389"/>
                                        </p:tgtEl>
                                        <p:attrNameLst>
                                          <p:attrName>ppt_x</p:attrName>
                                        </p:attrNameLst>
                                      </p:cBhvr>
                                      <p:tavLst>
                                        <p:tav tm="0">
                                          <p:val>
                                            <p:strVal val="1+#ppt_w/2"/>
                                          </p:val>
                                        </p:tav>
                                        <p:tav tm="100000">
                                          <p:val>
                                            <p:strVal val="#ppt_x"/>
                                          </p:val>
                                        </p:tav>
                                      </p:tavLst>
                                    </p:anim>
                                    <p:anim calcmode="lin" valueType="num">
                                      <p:cBhvr>
                                        <p:cTn id="51" dur="500" fill="hold"/>
                                        <p:tgtEl>
                                          <p:spTgt spid="144389"/>
                                        </p:tgtEl>
                                        <p:attrNameLst>
                                          <p:attrName>ppt_y</p:attrName>
                                        </p:attrNameLst>
                                      </p:cBhvr>
                                      <p:tavLst>
                                        <p:tav tm="0">
                                          <p:val>
                                            <p:strVal val="#ppt_y"/>
                                          </p:val>
                                        </p:tav>
                                        <p:tav tm="100000">
                                          <p:val>
                                            <p:strVal val="#ppt_y"/>
                                          </p:val>
                                        </p:tav>
                                      </p:tavLst>
                                    </p:anim>
                                  </p:childTnLst>
                                </p:cTn>
                              </p:par>
                              <p:par>
                                <p:cTn id="52" presetID="2" presetClass="entr" presetSubtype="2" fill="hold" nodeType="withEffect">
                                  <p:stCondLst>
                                    <p:cond delay="0"/>
                                  </p:stCondLst>
                                  <p:childTnLst>
                                    <p:set>
                                      <p:cBhvr>
                                        <p:cTn id="53" dur="1" fill="hold">
                                          <p:stCondLst>
                                            <p:cond delay="0"/>
                                          </p:stCondLst>
                                        </p:cTn>
                                        <p:tgtEl>
                                          <p:spTgt spid="181259"/>
                                        </p:tgtEl>
                                        <p:attrNameLst>
                                          <p:attrName>style.visibility</p:attrName>
                                        </p:attrNameLst>
                                      </p:cBhvr>
                                      <p:to>
                                        <p:strVal val="visible"/>
                                      </p:to>
                                    </p:set>
                                    <p:anim calcmode="lin" valueType="num">
                                      <p:cBhvr>
                                        <p:cTn id="54" dur="500" fill="hold"/>
                                        <p:tgtEl>
                                          <p:spTgt spid="181259"/>
                                        </p:tgtEl>
                                        <p:attrNameLst>
                                          <p:attrName>ppt_x</p:attrName>
                                        </p:attrNameLst>
                                      </p:cBhvr>
                                      <p:tavLst>
                                        <p:tav tm="0">
                                          <p:val>
                                            <p:strVal val="1+#ppt_w/2"/>
                                          </p:val>
                                        </p:tav>
                                        <p:tav tm="100000">
                                          <p:val>
                                            <p:strVal val="#ppt_x"/>
                                          </p:val>
                                        </p:tav>
                                      </p:tavLst>
                                    </p:anim>
                                    <p:anim calcmode="lin" valueType="num">
                                      <p:cBhvr>
                                        <p:cTn id="55" dur="500" fill="hold"/>
                                        <p:tgtEl>
                                          <p:spTgt spid="181259"/>
                                        </p:tgtEl>
                                        <p:attrNameLst>
                                          <p:attrName>ppt_y</p:attrName>
                                        </p:attrNameLst>
                                      </p:cBhvr>
                                      <p:tavLst>
                                        <p:tav tm="0">
                                          <p:val>
                                            <p:strVal val="#ppt_y"/>
                                          </p:val>
                                        </p:tav>
                                        <p:tav tm="100000">
                                          <p:val>
                                            <p:strVal val="#ppt_y"/>
                                          </p:val>
                                        </p:tav>
                                      </p:tavLst>
                                    </p:anim>
                                  </p:childTnLst>
                                </p:cTn>
                              </p:par>
                              <p:par>
                                <p:cTn id="56" presetID="2" presetClass="entr" presetSubtype="2" fill="hold" grpId="0" nodeType="withEffect">
                                  <p:stCondLst>
                                    <p:cond delay="0"/>
                                  </p:stCondLst>
                                  <p:childTnLst>
                                    <p:set>
                                      <p:cBhvr>
                                        <p:cTn id="57" dur="1" fill="hold">
                                          <p:stCondLst>
                                            <p:cond delay="0"/>
                                          </p:stCondLst>
                                        </p:cTn>
                                        <p:tgtEl>
                                          <p:spTgt spid="124942"/>
                                        </p:tgtEl>
                                        <p:attrNameLst>
                                          <p:attrName>style.visibility</p:attrName>
                                        </p:attrNameLst>
                                      </p:cBhvr>
                                      <p:to>
                                        <p:strVal val="visible"/>
                                      </p:to>
                                    </p:set>
                                    <p:anim calcmode="lin" valueType="num">
                                      <p:cBhvr>
                                        <p:cTn id="58" dur="500" fill="hold"/>
                                        <p:tgtEl>
                                          <p:spTgt spid="124942"/>
                                        </p:tgtEl>
                                        <p:attrNameLst>
                                          <p:attrName>ppt_x</p:attrName>
                                        </p:attrNameLst>
                                      </p:cBhvr>
                                      <p:tavLst>
                                        <p:tav tm="0">
                                          <p:val>
                                            <p:strVal val="1+#ppt_w/2"/>
                                          </p:val>
                                        </p:tav>
                                        <p:tav tm="100000">
                                          <p:val>
                                            <p:strVal val="#ppt_x"/>
                                          </p:val>
                                        </p:tav>
                                      </p:tavLst>
                                    </p:anim>
                                    <p:anim calcmode="lin" valueType="num">
                                      <p:cBhvr>
                                        <p:cTn id="59" dur="500" fill="hold"/>
                                        <p:tgtEl>
                                          <p:spTgt spid="124942"/>
                                        </p:tgtEl>
                                        <p:attrNameLst>
                                          <p:attrName>ppt_y</p:attrName>
                                        </p:attrNameLst>
                                      </p:cBhvr>
                                      <p:tavLst>
                                        <p:tav tm="0">
                                          <p:val>
                                            <p:strVal val="#ppt_y"/>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144387"/>
                                        </p:tgtEl>
                                        <p:attrNameLst>
                                          <p:attrName>style.visibility</p:attrName>
                                        </p:attrNameLst>
                                      </p:cBhvr>
                                      <p:to>
                                        <p:strVal val="visible"/>
                                      </p:to>
                                    </p:set>
                                    <p:anim calcmode="lin" valueType="num">
                                      <p:cBhvr>
                                        <p:cTn id="62" dur="500" fill="hold"/>
                                        <p:tgtEl>
                                          <p:spTgt spid="144387"/>
                                        </p:tgtEl>
                                        <p:attrNameLst>
                                          <p:attrName>ppt_x</p:attrName>
                                        </p:attrNameLst>
                                      </p:cBhvr>
                                      <p:tavLst>
                                        <p:tav tm="0">
                                          <p:val>
                                            <p:strVal val="#ppt_x"/>
                                          </p:val>
                                        </p:tav>
                                        <p:tav tm="100000">
                                          <p:val>
                                            <p:strVal val="#ppt_x"/>
                                          </p:val>
                                        </p:tav>
                                      </p:tavLst>
                                    </p:anim>
                                    <p:anim calcmode="lin" valueType="num">
                                      <p:cBhvr>
                                        <p:cTn id="63" dur="500" fill="hold"/>
                                        <p:tgtEl>
                                          <p:spTgt spid="144387"/>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0"/>
                                  </p:stCondLst>
                                  <p:childTnLst>
                                    <p:set>
                                      <p:cBhvr>
                                        <p:cTn id="65" dur="1" fill="hold">
                                          <p:stCondLst>
                                            <p:cond delay="0"/>
                                          </p:stCondLst>
                                        </p:cTn>
                                        <p:tgtEl>
                                          <p:spTgt spid="144396"/>
                                        </p:tgtEl>
                                        <p:attrNameLst>
                                          <p:attrName>style.visibility</p:attrName>
                                        </p:attrNameLst>
                                      </p:cBhvr>
                                      <p:to>
                                        <p:strVal val="visible"/>
                                      </p:to>
                                    </p:set>
                                    <p:anim calcmode="lin" valueType="num">
                                      <p:cBhvr>
                                        <p:cTn id="66" dur="500" fill="hold"/>
                                        <p:tgtEl>
                                          <p:spTgt spid="144396"/>
                                        </p:tgtEl>
                                        <p:attrNameLst>
                                          <p:attrName>ppt_x</p:attrName>
                                        </p:attrNameLst>
                                      </p:cBhvr>
                                      <p:tavLst>
                                        <p:tav tm="0">
                                          <p:val>
                                            <p:strVal val="#ppt_x"/>
                                          </p:val>
                                        </p:tav>
                                        <p:tav tm="100000">
                                          <p:val>
                                            <p:strVal val="#ppt_x"/>
                                          </p:val>
                                        </p:tav>
                                      </p:tavLst>
                                    </p:anim>
                                    <p:anim calcmode="lin" valueType="num">
                                      <p:cBhvr>
                                        <p:cTn id="67" dur="500" fill="hold"/>
                                        <p:tgtEl>
                                          <p:spTgt spid="144396"/>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124939"/>
                                        </p:tgtEl>
                                        <p:attrNameLst>
                                          <p:attrName>style.visibility</p:attrName>
                                        </p:attrNameLst>
                                      </p:cBhvr>
                                      <p:to>
                                        <p:strVal val="visible"/>
                                      </p:to>
                                    </p:set>
                                    <p:anim calcmode="lin" valueType="num">
                                      <p:cBhvr>
                                        <p:cTn id="70" dur="500" fill="hold"/>
                                        <p:tgtEl>
                                          <p:spTgt spid="124939"/>
                                        </p:tgtEl>
                                        <p:attrNameLst>
                                          <p:attrName>ppt_x</p:attrName>
                                        </p:attrNameLst>
                                      </p:cBhvr>
                                      <p:tavLst>
                                        <p:tav tm="0">
                                          <p:val>
                                            <p:strVal val="#ppt_x"/>
                                          </p:val>
                                        </p:tav>
                                        <p:tav tm="100000">
                                          <p:val>
                                            <p:strVal val="#ppt_x"/>
                                          </p:val>
                                        </p:tav>
                                      </p:tavLst>
                                    </p:anim>
                                    <p:anim calcmode="lin" valueType="num">
                                      <p:cBhvr>
                                        <p:cTn id="71" dur="500" fill="hold"/>
                                        <p:tgtEl>
                                          <p:spTgt spid="124939"/>
                                        </p:tgtEl>
                                        <p:attrNameLst>
                                          <p:attrName>ppt_y</p:attrName>
                                        </p:attrNameLst>
                                      </p:cBhvr>
                                      <p:tavLst>
                                        <p:tav tm="0">
                                          <p:val>
                                            <p:strVal val="1+#ppt_h/2"/>
                                          </p:val>
                                        </p:tav>
                                        <p:tav tm="100000">
                                          <p:val>
                                            <p:strVal val="#ppt_y"/>
                                          </p:val>
                                        </p:tav>
                                      </p:tavLst>
                                    </p:anim>
                                  </p:childTnLst>
                                </p:cTn>
                              </p:par>
                            </p:childTnLst>
                          </p:cTn>
                        </p:par>
                        <p:par>
                          <p:cTn id="72" fill="hold">
                            <p:stCondLst>
                              <p:cond delay="2000"/>
                            </p:stCondLst>
                            <p:childTnLst>
                              <p:par>
                                <p:cTn id="73" presetID="2" presetClass="entr" presetSubtype="4" fill="hold" grpId="0" nodeType="afterEffect">
                                  <p:stCondLst>
                                    <p:cond delay="0"/>
                                  </p:stCondLst>
                                  <p:childTnLst>
                                    <p:set>
                                      <p:cBhvr>
                                        <p:cTn id="74" dur="1" fill="hold">
                                          <p:stCondLst>
                                            <p:cond delay="0"/>
                                          </p:stCondLst>
                                        </p:cTn>
                                        <p:tgtEl>
                                          <p:spTgt spid="5"/>
                                        </p:tgtEl>
                                        <p:attrNameLst>
                                          <p:attrName>style.visibility</p:attrName>
                                        </p:attrNameLst>
                                      </p:cBhvr>
                                      <p:to>
                                        <p:strVal val="visible"/>
                                      </p:to>
                                    </p:set>
                                    <p:anim calcmode="lin" valueType="num">
                                      <p:cBhvr>
                                        <p:cTn id="75" dur="500" fill="hold"/>
                                        <p:tgtEl>
                                          <p:spTgt spid="5"/>
                                        </p:tgtEl>
                                        <p:attrNameLst>
                                          <p:attrName>ppt_x</p:attrName>
                                        </p:attrNameLst>
                                      </p:cBhvr>
                                      <p:tavLst>
                                        <p:tav tm="0">
                                          <p:val>
                                            <p:strVal val="#ppt_x"/>
                                          </p:val>
                                        </p:tav>
                                        <p:tav tm="100000">
                                          <p:val>
                                            <p:strVal val="#ppt_x"/>
                                          </p:val>
                                        </p:tav>
                                      </p:tavLst>
                                    </p:anim>
                                    <p:anim calcmode="lin" valueType="num">
                                      <p:cBhvr>
                                        <p:cTn id="76" dur="500" fill="hold"/>
                                        <p:tgtEl>
                                          <p:spTgt spid="5"/>
                                        </p:tgtEl>
                                        <p:attrNameLst>
                                          <p:attrName>ppt_y</p:attrName>
                                        </p:attrNameLst>
                                      </p:cBhvr>
                                      <p:tavLst>
                                        <p:tav tm="0">
                                          <p:val>
                                            <p:strVal val="1+#ppt_h/2"/>
                                          </p:val>
                                        </p:tav>
                                        <p:tav tm="100000">
                                          <p:val>
                                            <p:strVal val="#ppt_y"/>
                                          </p:val>
                                        </p:tav>
                                      </p:tavLst>
                                    </p:anim>
                                  </p:childTnLst>
                                </p:cTn>
                              </p:par>
                            </p:childTnLst>
                          </p:cTn>
                        </p:par>
                        <p:par>
                          <p:cTn id="77" fill="hold">
                            <p:stCondLst>
                              <p:cond delay="2500"/>
                            </p:stCondLst>
                            <p:childTnLst>
                              <p:par>
                                <p:cTn id="78" presetID="2" presetClass="entr" presetSubtype="4" fill="hold" grpId="0" nodeType="afterEffect">
                                  <p:stCondLst>
                                    <p:cond delay="0"/>
                                  </p:stCondLst>
                                  <p:childTnLst>
                                    <p:set>
                                      <p:cBhvr>
                                        <p:cTn id="79" dur="1" fill="hold">
                                          <p:stCondLst>
                                            <p:cond delay="0"/>
                                          </p:stCondLst>
                                        </p:cTn>
                                        <p:tgtEl>
                                          <p:spTgt spid="8"/>
                                        </p:tgtEl>
                                        <p:attrNameLst>
                                          <p:attrName>style.visibility</p:attrName>
                                        </p:attrNameLst>
                                      </p:cBhvr>
                                      <p:to>
                                        <p:strVal val="visible"/>
                                      </p:to>
                                    </p:set>
                                    <p:anim calcmode="lin" valueType="num">
                                      <p:cBhvr>
                                        <p:cTn id="80" dur="500" fill="hold"/>
                                        <p:tgtEl>
                                          <p:spTgt spid="8"/>
                                        </p:tgtEl>
                                        <p:attrNameLst>
                                          <p:attrName>ppt_x</p:attrName>
                                        </p:attrNameLst>
                                      </p:cBhvr>
                                      <p:tavLst>
                                        <p:tav tm="0">
                                          <p:val>
                                            <p:strVal val="#ppt_x"/>
                                          </p:val>
                                        </p:tav>
                                        <p:tav tm="100000">
                                          <p:val>
                                            <p:strVal val="#ppt_x"/>
                                          </p:val>
                                        </p:tav>
                                      </p:tavLst>
                                    </p:anim>
                                    <p:anim calcmode="lin" valueType="num">
                                      <p:cBhvr>
                                        <p:cTn id="81" dur="500" fill="hold"/>
                                        <p:tgtEl>
                                          <p:spTgt spid="8"/>
                                        </p:tgtEl>
                                        <p:attrNameLst>
                                          <p:attrName>ppt_y</p:attrName>
                                        </p:attrNameLst>
                                      </p:cBhvr>
                                      <p:tavLst>
                                        <p:tav tm="0">
                                          <p:val>
                                            <p:strVal val="1+#ppt_h/2"/>
                                          </p:val>
                                        </p:tav>
                                        <p:tav tm="100000">
                                          <p:val>
                                            <p:strVal val="#ppt_y"/>
                                          </p:val>
                                        </p:tav>
                                      </p:tavLst>
                                    </p:anim>
                                  </p:childTnLst>
                                </p:cTn>
                              </p:par>
                            </p:childTnLst>
                          </p:cTn>
                        </p:par>
                        <p:par>
                          <p:cTn id="82" fill="hold">
                            <p:stCondLst>
                              <p:cond delay="3000"/>
                            </p:stCondLst>
                            <p:childTnLst>
                              <p:par>
                                <p:cTn id="83" presetID="2" presetClass="entr" presetSubtype="4" fill="hold" grpId="0" nodeType="afterEffect">
                                  <p:stCondLst>
                                    <p:cond delay="0"/>
                                  </p:stCondLst>
                                  <p:childTnLst>
                                    <p:set>
                                      <p:cBhvr>
                                        <p:cTn id="84" dur="1" fill="hold">
                                          <p:stCondLst>
                                            <p:cond delay="0"/>
                                          </p:stCondLst>
                                        </p:cTn>
                                        <p:tgtEl>
                                          <p:spTgt spid="15"/>
                                        </p:tgtEl>
                                        <p:attrNameLst>
                                          <p:attrName>style.visibility</p:attrName>
                                        </p:attrNameLst>
                                      </p:cBhvr>
                                      <p:to>
                                        <p:strVal val="visible"/>
                                      </p:to>
                                    </p:set>
                                    <p:anim calcmode="lin" valueType="num">
                                      <p:cBhvr>
                                        <p:cTn id="85" dur="500" fill="hold"/>
                                        <p:tgtEl>
                                          <p:spTgt spid="15"/>
                                        </p:tgtEl>
                                        <p:attrNameLst>
                                          <p:attrName>ppt_x</p:attrName>
                                        </p:attrNameLst>
                                      </p:cBhvr>
                                      <p:tavLst>
                                        <p:tav tm="0">
                                          <p:val>
                                            <p:strVal val="#ppt_x"/>
                                          </p:val>
                                        </p:tav>
                                        <p:tav tm="100000">
                                          <p:val>
                                            <p:strVal val="#ppt_x"/>
                                          </p:val>
                                        </p:tav>
                                      </p:tavLst>
                                    </p:anim>
                                    <p:anim calcmode="lin" valueType="num">
                                      <p:cBhvr>
                                        <p:cTn id="86" dur="500" fill="hold"/>
                                        <p:tgtEl>
                                          <p:spTgt spid="15"/>
                                        </p:tgtEl>
                                        <p:attrNameLst>
                                          <p:attrName>ppt_y</p:attrName>
                                        </p:attrNameLst>
                                      </p:cBhvr>
                                      <p:tavLst>
                                        <p:tav tm="0">
                                          <p:val>
                                            <p:strVal val="1+#ppt_h/2"/>
                                          </p:val>
                                        </p:tav>
                                        <p:tav tm="100000">
                                          <p:val>
                                            <p:strVal val="#ppt_y"/>
                                          </p:val>
                                        </p:tav>
                                      </p:tavLst>
                                    </p:anim>
                                  </p:childTnLst>
                                </p:cTn>
                              </p:par>
                            </p:childTnLst>
                          </p:cTn>
                        </p:par>
                        <p:par>
                          <p:cTn id="87" fill="hold">
                            <p:stCondLst>
                              <p:cond delay="3500"/>
                            </p:stCondLst>
                            <p:childTnLst>
                              <p:par>
                                <p:cTn id="88" presetID="2" presetClass="entr" presetSubtype="4" fill="hold" grpId="0" nodeType="afterEffect">
                                  <p:stCondLst>
                                    <p:cond delay="0"/>
                                  </p:stCondLst>
                                  <p:childTnLst>
                                    <p:set>
                                      <p:cBhvr>
                                        <p:cTn id="89" dur="1" fill="hold">
                                          <p:stCondLst>
                                            <p:cond delay="0"/>
                                          </p:stCondLst>
                                        </p:cTn>
                                        <p:tgtEl>
                                          <p:spTgt spid="27"/>
                                        </p:tgtEl>
                                        <p:attrNameLst>
                                          <p:attrName>style.visibility</p:attrName>
                                        </p:attrNameLst>
                                      </p:cBhvr>
                                      <p:to>
                                        <p:strVal val="visible"/>
                                      </p:to>
                                    </p:set>
                                    <p:anim calcmode="lin" valueType="num">
                                      <p:cBhvr>
                                        <p:cTn id="90" dur="500" fill="hold"/>
                                        <p:tgtEl>
                                          <p:spTgt spid="27"/>
                                        </p:tgtEl>
                                        <p:attrNameLst>
                                          <p:attrName>ppt_x</p:attrName>
                                        </p:attrNameLst>
                                      </p:cBhvr>
                                      <p:tavLst>
                                        <p:tav tm="0">
                                          <p:val>
                                            <p:strVal val="#ppt_x"/>
                                          </p:val>
                                        </p:tav>
                                        <p:tav tm="100000">
                                          <p:val>
                                            <p:strVal val="#ppt_x"/>
                                          </p:val>
                                        </p:tav>
                                      </p:tavLst>
                                    </p:anim>
                                    <p:anim calcmode="lin" valueType="num">
                                      <p:cBhvr>
                                        <p:cTn id="91" dur="500" fill="hold"/>
                                        <p:tgtEl>
                                          <p:spTgt spid="27"/>
                                        </p:tgtEl>
                                        <p:attrNameLst>
                                          <p:attrName>ppt_y</p:attrName>
                                        </p:attrNameLst>
                                      </p:cBhvr>
                                      <p:tavLst>
                                        <p:tav tm="0">
                                          <p:val>
                                            <p:strVal val="1+#ppt_h/2"/>
                                          </p:val>
                                        </p:tav>
                                        <p:tav tm="100000">
                                          <p:val>
                                            <p:strVal val="#ppt_y"/>
                                          </p:val>
                                        </p:tav>
                                      </p:tavLst>
                                    </p:anim>
                                  </p:childTnLst>
                                </p:cTn>
                              </p:par>
                            </p:childTnLst>
                          </p:cTn>
                        </p:par>
                        <p:par>
                          <p:cTn id="92" fill="hold">
                            <p:stCondLst>
                              <p:cond delay="4000"/>
                            </p:stCondLst>
                            <p:childTnLst>
                              <p:par>
                                <p:cTn id="93" presetID="2" presetClass="entr" presetSubtype="2" fill="hold" grpId="0" nodeType="afterEffect">
                                  <p:stCondLst>
                                    <p:cond delay="0"/>
                                  </p:stCondLst>
                                  <p:childTnLst>
                                    <p:set>
                                      <p:cBhvr>
                                        <p:cTn id="94" dur="1" fill="hold">
                                          <p:stCondLst>
                                            <p:cond delay="0"/>
                                          </p:stCondLst>
                                        </p:cTn>
                                        <p:tgtEl>
                                          <p:spTgt spid="10"/>
                                        </p:tgtEl>
                                        <p:attrNameLst>
                                          <p:attrName>style.visibility</p:attrName>
                                        </p:attrNameLst>
                                      </p:cBhvr>
                                      <p:to>
                                        <p:strVal val="visible"/>
                                      </p:to>
                                    </p:set>
                                    <p:anim calcmode="lin" valueType="num">
                                      <p:cBhvr>
                                        <p:cTn id="95" dur="500" fill="hold"/>
                                        <p:tgtEl>
                                          <p:spTgt spid="10"/>
                                        </p:tgtEl>
                                        <p:attrNameLst>
                                          <p:attrName>ppt_x</p:attrName>
                                        </p:attrNameLst>
                                      </p:cBhvr>
                                      <p:tavLst>
                                        <p:tav tm="0">
                                          <p:val>
                                            <p:strVal val="1+#ppt_w/2"/>
                                          </p:val>
                                        </p:tav>
                                        <p:tav tm="100000">
                                          <p:val>
                                            <p:strVal val="#ppt_x"/>
                                          </p:val>
                                        </p:tav>
                                      </p:tavLst>
                                    </p:anim>
                                    <p:anim calcmode="lin" valueType="num">
                                      <p:cBhvr>
                                        <p:cTn id="96" dur="500" fill="hold"/>
                                        <p:tgtEl>
                                          <p:spTgt spid="10"/>
                                        </p:tgtEl>
                                        <p:attrNameLst>
                                          <p:attrName>ppt_y</p:attrName>
                                        </p:attrNameLst>
                                      </p:cBhvr>
                                      <p:tavLst>
                                        <p:tav tm="0">
                                          <p:val>
                                            <p:strVal val="#ppt_y"/>
                                          </p:val>
                                        </p:tav>
                                        <p:tav tm="100000">
                                          <p:val>
                                            <p:strVal val="#ppt_y"/>
                                          </p:val>
                                        </p:tav>
                                      </p:tavLst>
                                    </p:anim>
                                  </p:childTnLst>
                                </p:cTn>
                              </p:par>
                            </p:childTnLst>
                          </p:cTn>
                        </p:par>
                        <p:par>
                          <p:cTn id="97" fill="hold">
                            <p:stCondLst>
                              <p:cond delay="4500"/>
                            </p:stCondLst>
                            <p:childTnLst>
                              <p:par>
                                <p:cTn id="98" presetID="2" presetClass="entr" presetSubtype="2" fill="hold" grpId="0" nodeType="afterEffect">
                                  <p:stCondLst>
                                    <p:cond delay="0"/>
                                  </p:stCondLst>
                                  <p:childTnLst>
                                    <p:set>
                                      <p:cBhvr>
                                        <p:cTn id="99" dur="1" fill="hold">
                                          <p:stCondLst>
                                            <p:cond delay="0"/>
                                          </p:stCondLst>
                                        </p:cTn>
                                        <p:tgtEl>
                                          <p:spTgt spid="11"/>
                                        </p:tgtEl>
                                        <p:attrNameLst>
                                          <p:attrName>style.visibility</p:attrName>
                                        </p:attrNameLst>
                                      </p:cBhvr>
                                      <p:to>
                                        <p:strVal val="visible"/>
                                      </p:to>
                                    </p:set>
                                    <p:anim calcmode="lin" valueType="num">
                                      <p:cBhvr>
                                        <p:cTn id="100" dur="500" fill="hold"/>
                                        <p:tgtEl>
                                          <p:spTgt spid="11"/>
                                        </p:tgtEl>
                                        <p:attrNameLst>
                                          <p:attrName>ppt_x</p:attrName>
                                        </p:attrNameLst>
                                      </p:cBhvr>
                                      <p:tavLst>
                                        <p:tav tm="0">
                                          <p:val>
                                            <p:strVal val="1+#ppt_w/2"/>
                                          </p:val>
                                        </p:tav>
                                        <p:tav tm="100000">
                                          <p:val>
                                            <p:strVal val="#ppt_x"/>
                                          </p:val>
                                        </p:tav>
                                      </p:tavLst>
                                    </p:anim>
                                    <p:anim calcmode="lin" valueType="num">
                                      <p:cBhvr>
                                        <p:cTn id="101" dur="500" fill="hold"/>
                                        <p:tgtEl>
                                          <p:spTgt spid="11"/>
                                        </p:tgtEl>
                                        <p:attrNameLst>
                                          <p:attrName>ppt_y</p:attrName>
                                        </p:attrNameLst>
                                      </p:cBhvr>
                                      <p:tavLst>
                                        <p:tav tm="0">
                                          <p:val>
                                            <p:strVal val="#ppt_y"/>
                                          </p:val>
                                        </p:tav>
                                        <p:tav tm="100000">
                                          <p:val>
                                            <p:strVal val="#ppt_y"/>
                                          </p:val>
                                        </p:tav>
                                      </p:tavLst>
                                    </p:anim>
                                  </p:childTnLst>
                                </p:cTn>
                              </p:par>
                            </p:childTnLst>
                          </p:cTn>
                        </p:par>
                        <p:par>
                          <p:cTn id="102" fill="hold">
                            <p:stCondLst>
                              <p:cond delay="5000"/>
                            </p:stCondLst>
                            <p:childTnLst>
                              <p:par>
                                <p:cTn id="103" presetID="2" presetClass="entr" presetSubtype="2" fill="hold" grpId="0" nodeType="afterEffect">
                                  <p:stCondLst>
                                    <p:cond delay="0"/>
                                  </p:stCondLst>
                                  <p:childTnLst>
                                    <p:set>
                                      <p:cBhvr>
                                        <p:cTn id="104" dur="1" fill="hold">
                                          <p:stCondLst>
                                            <p:cond delay="0"/>
                                          </p:stCondLst>
                                        </p:cTn>
                                        <p:tgtEl>
                                          <p:spTgt spid="12"/>
                                        </p:tgtEl>
                                        <p:attrNameLst>
                                          <p:attrName>style.visibility</p:attrName>
                                        </p:attrNameLst>
                                      </p:cBhvr>
                                      <p:to>
                                        <p:strVal val="visible"/>
                                      </p:to>
                                    </p:set>
                                    <p:anim calcmode="lin" valueType="num">
                                      <p:cBhvr>
                                        <p:cTn id="105" dur="500" fill="hold"/>
                                        <p:tgtEl>
                                          <p:spTgt spid="12"/>
                                        </p:tgtEl>
                                        <p:attrNameLst>
                                          <p:attrName>ppt_x</p:attrName>
                                        </p:attrNameLst>
                                      </p:cBhvr>
                                      <p:tavLst>
                                        <p:tav tm="0">
                                          <p:val>
                                            <p:strVal val="1+#ppt_w/2"/>
                                          </p:val>
                                        </p:tav>
                                        <p:tav tm="100000">
                                          <p:val>
                                            <p:strVal val="#ppt_x"/>
                                          </p:val>
                                        </p:tav>
                                      </p:tavLst>
                                    </p:anim>
                                    <p:anim calcmode="lin" valueType="num">
                                      <p:cBhvr>
                                        <p:cTn id="106" dur="500" fill="hold"/>
                                        <p:tgtEl>
                                          <p:spTgt spid="12"/>
                                        </p:tgtEl>
                                        <p:attrNameLst>
                                          <p:attrName>ppt_y</p:attrName>
                                        </p:attrNameLst>
                                      </p:cBhvr>
                                      <p:tavLst>
                                        <p:tav tm="0">
                                          <p:val>
                                            <p:strVal val="#ppt_y"/>
                                          </p:val>
                                        </p:tav>
                                        <p:tav tm="100000">
                                          <p:val>
                                            <p:strVal val="#ppt_y"/>
                                          </p:val>
                                        </p:tav>
                                      </p:tavLst>
                                    </p:anim>
                                  </p:childTnLst>
                                </p:cTn>
                              </p:par>
                            </p:childTnLst>
                          </p:cTn>
                        </p:par>
                        <p:par>
                          <p:cTn id="107" fill="hold">
                            <p:stCondLst>
                              <p:cond delay="5500"/>
                            </p:stCondLst>
                            <p:childTnLst>
                              <p:par>
                                <p:cTn id="108" presetID="2" presetClass="entr" presetSubtype="2" fill="hold" grpId="0" nodeType="afterEffect">
                                  <p:stCondLst>
                                    <p:cond delay="0"/>
                                  </p:stCondLst>
                                  <p:childTnLst>
                                    <p:set>
                                      <p:cBhvr>
                                        <p:cTn id="109" dur="1" fill="hold">
                                          <p:stCondLst>
                                            <p:cond delay="0"/>
                                          </p:stCondLst>
                                        </p:cTn>
                                        <p:tgtEl>
                                          <p:spTgt spid="2"/>
                                        </p:tgtEl>
                                        <p:attrNameLst>
                                          <p:attrName>style.visibility</p:attrName>
                                        </p:attrNameLst>
                                      </p:cBhvr>
                                      <p:to>
                                        <p:strVal val="visible"/>
                                      </p:to>
                                    </p:set>
                                    <p:anim calcmode="lin" valueType="num">
                                      <p:cBhvr>
                                        <p:cTn id="110" dur="500" fill="hold"/>
                                        <p:tgtEl>
                                          <p:spTgt spid="2"/>
                                        </p:tgtEl>
                                        <p:attrNameLst>
                                          <p:attrName>ppt_x</p:attrName>
                                        </p:attrNameLst>
                                      </p:cBhvr>
                                      <p:tavLst>
                                        <p:tav tm="0">
                                          <p:val>
                                            <p:strVal val="1+#ppt_w/2"/>
                                          </p:val>
                                        </p:tav>
                                        <p:tav tm="100000">
                                          <p:val>
                                            <p:strVal val="#ppt_x"/>
                                          </p:val>
                                        </p:tav>
                                      </p:tavLst>
                                    </p:anim>
                                    <p:anim calcmode="lin" valueType="num">
                                      <p:cBhvr>
                                        <p:cTn id="111"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144386" grpId="0" bldLvl="0" animBg="1"/>
      <p:bldP spid="144387" grpId="0" bldLvl="0" animBg="1"/>
      <p:bldP spid="144388" grpId="0" bldLvl="0" animBg="1"/>
      <p:bldP spid="144389" grpId="0" bldLvl="0" animBg="1"/>
      <p:bldP spid="144396" grpId="0" bldLvl="0" animBg="1"/>
      <p:bldP spid="144397" grpId="0" bldLvl="0" animBg="1"/>
      <p:bldP spid="124939" grpId="0"/>
      <p:bldP spid="124940" grpId="0"/>
      <p:bldP spid="124941" grpId="0"/>
      <p:bldP spid="124942" grpId="0"/>
      <p:bldP spid="10" grpId="0" bldLvl="0" animBg="1"/>
      <p:bldP spid="11" grpId="0" bldLvl="0" animBg="1"/>
      <p:bldP spid="12" grpId="0" bldLvl="0" animBg="1"/>
      <p:bldP spid="2" grpId="0" bldLvl="0" animBg="1"/>
      <p:bldP spid="5" grpId="0" bldLvl="0" animBg="1"/>
      <p:bldP spid="8" grpId="0" bldLvl="0" animBg="1"/>
      <p:bldP spid="15" grpId="0" bldLvl="0" animBg="1"/>
      <p:bldP spid="27"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48"/>
          <p:cNvGrpSpPr/>
          <p:nvPr/>
        </p:nvGrpSpPr>
        <p:grpSpPr>
          <a:xfrm>
            <a:off x="371475" y="300038"/>
            <a:ext cx="846138" cy="846137"/>
            <a:chOff x="1758" y="973"/>
            <a:chExt cx="937" cy="937"/>
          </a:xfrm>
        </p:grpSpPr>
        <p:sp>
          <p:nvSpPr>
            <p:cNvPr id="5" name="椭圆 4"/>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7" name="直角三角形 6"/>
          <p:cNvSpPr/>
          <p:nvPr/>
        </p:nvSpPr>
        <p:spPr>
          <a:xfrm rot="10800000">
            <a:off x="7754938" y="-12700"/>
            <a:ext cx="1411288"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8" name="Copyright Notice"/>
          <p:cNvSpPr/>
          <p:nvPr/>
        </p:nvSpPr>
        <p:spPr bwMode="auto">
          <a:xfrm>
            <a:off x="16319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sp>
        <p:nvSpPr>
          <p:cNvPr id="17" name="MH_Other_1"/>
          <p:cNvSpPr/>
          <p:nvPr/>
        </p:nvSpPr>
        <p:spPr>
          <a:xfrm>
            <a:off x="3521075" y="2166938"/>
            <a:ext cx="1789113" cy="1541463"/>
          </a:xfrm>
          <a:prstGeom prst="hexagon">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18" name="MH_Other_2"/>
          <p:cNvSpPr/>
          <p:nvPr/>
        </p:nvSpPr>
        <p:spPr>
          <a:xfrm>
            <a:off x="3813175" y="2332038"/>
            <a:ext cx="1204913" cy="120650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ts val="0"/>
              </a:spcBef>
              <a:spcAft>
                <a:spcPts val="0"/>
              </a:spcAft>
              <a:buClrTx/>
              <a:buSzTx/>
              <a:buFontTx/>
              <a:buNone/>
              <a:defRPr/>
            </a:pPr>
            <a:r>
              <a:rPr kumimoji="0" lang="en-US" altLang="zh-CN" sz="1255"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rPr>
              <a:t>LOREM IPSUM</a:t>
            </a:r>
          </a:p>
        </p:txBody>
      </p:sp>
      <p:sp>
        <p:nvSpPr>
          <p:cNvPr id="26" name="MH_Other_9"/>
          <p:cNvSpPr/>
          <p:nvPr/>
        </p:nvSpPr>
        <p:spPr>
          <a:xfrm rot="3774725">
            <a:off x="4942681" y="2212181"/>
            <a:ext cx="839788" cy="434975"/>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28" name="MH_Other_10"/>
          <p:cNvSpPr/>
          <p:nvPr/>
        </p:nvSpPr>
        <p:spPr>
          <a:xfrm rot="3774725">
            <a:off x="5178425" y="2162175"/>
            <a:ext cx="457200" cy="460375"/>
          </a:xfrm>
          <a:prstGeom prst="ellipse">
            <a:avLst/>
          </a:prstGeom>
          <a:solidFill>
            <a:srgbClr val="FFFFFF"/>
          </a:solidFill>
          <a:ln w="19050">
            <a:solidFill>
              <a:srgbClr val="FF99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29" name="MH_Other_11"/>
          <p:cNvSpPr/>
          <p:nvPr/>
        </p:nvSpPr>
        <p:spPr bwMode="auto">
          <a:xfrm>
            <a:off x="5280025" y="2287588"/>
            <a:ext cx="257175" cy="219075"/>
          </a:xfrm>
          <a:custGeom>
            <a:avLst/>
            <a:gdLst>
              <a:gd name="T0" fmla="*/ 332222 w 2301876"/>
              <a:gd name="T1" fmla="*/ 1410232 h 1941513"/>
              <a:gd name="T2" fmla="*/ 321717 w 2301876"/>
              <a:gd name="T3" fmla="*/ 1470415 h 1941513"/>
              <a:gd name="T4" fmla="*/ 382384 w 2301876"/>
              <a:gd name="T5" fmla="*/ 1525343 h 1941513"/>
              <a:gd name="T6" fmla="*/ 696485 w 2301876"/>
              <a:gd name="T7" fmla="*/ 1509573 h 1941513"/>
              <a:gd name="T8" fmla="*/ 723010 w 2301876"/>
              <a:gd name="T9" fmla="*/ 1444398 h 1941513"/>
              <a:gd name="T10" fmla="*/ 671273 w 2301876"/>
              <a:gd name="T11" fmla="*/ 1380797 h 1941513"/>
              <a:gd name="T12" fmla="*/ 1348867 w 2301876"/>
              <a:gd name="T13" fmla="*/ 1247408 h 1941513"/>
              <a:gd name="T14" fmla="*/ 1327043 w 2301876"/>
              <a:gd name="T15" fmla="*/ 1320445 h 1941513"/>
              <a:gd name="T16" fmla="*/ 1593934 w 2301876"/>
              <a:gd name="T17" fmla="*/ 1356438 h 1941513"/>
              <a:gd name="T18" fmla="*/ 1647838 w 2301876"/>
              <a:gd name="T19" fmla="*/ 1303105 h 1941513"/>
              <a:gd name="T20" fmla="*/ 1606030 w 2301876"/>
              <a:gd name="T21" fmla="*/ 1239789 h 1941513"/>
              <a:gd name="T22" fmla="*/ 1529191 w 2301876"/>
              <a:gd name="T23" fmla="*/ 516517 h 1941513"/>
              <a:gd name="T24" fmla="*/ 1584982 w 2301876"/>
              <a:gd name="T25" fmla="*/ 576970 h 1941513"/>
              <a:gd name="T26" fmla="*/ 1601035 w 2301876"/>
              <a:gd name="T27" fmla="*/ 667649 h 1941513"/>
              <a:gd name="T28" fmla="*/ 1640510 w 2301876"/>
              <a:gd name="T29" fmla="*/ 716799 h 1941513"/>
              <a:gd name="T30" fmla="*/ 1583140 w 2301876"/>
              <a:gd name="T31" fmla="*/ 840071 h 1941513"/>
              <a:gd name="T32" fmla="*/ 1691827 w 2301876"/>
              <a:gd name="T33" fmla="*/ 916820 h 1941513"/>
              <a:gd name="T34" fmla="*/ 1229710 w 2301876"/>
              <a:gd name="T35" fmla="*/ 1106063 h 1941513"/>
              <a:gd name="T36" fmla="*/ 1284448 w 2301876"/>
              <a:gd name="T37" fmla="*/ 909460 h 1941513"/>
              <a:gd name="T38" fmla="*/ 1396556 w 2301876"/>
              <a:gd name="T39" fmla="*/ 836654 h 1941513"/>
              <a:gd name="T40" fmla="*/ 1335239 w 2301876"/>
              <a:gd name="T41" fmla="*/ 712857 h 1941513"/>
              <a:gd name="T42" fmla="*/ 1370240 w 2301876"/>
              <a:gd name="T43" fmla="*/ 660815 h 1941513"/>
              <a:gd name="T44" fmla="*/ 1388398 w 2301876"/>
              <a:gd name="T45" fmla="*/ 571451 h 1941513"/>
              <a:gd name="T46" fmla="*/ 1446031 w 2301876"/>
              <a:gd name="T47" fmla="*/ 514152 h 1941513"/>
              <a:gd name="T48" fmla="*/ 570227 w 2301876"/>
              <a:gd name="T49" fmla="*/ 477627 h 1941513"/>
              <a:gd name="T50" fmla="*/ 641756 w 2301876"/>
              <a:gd name="T51" fmla="*/ 549062 h 1941513"/>
              <a:gd name="T52" fmla="*/ 661216 w 2301876"/>
              <a:gd name="T53" fmla="*/ 657005 h 1941513"/>
              <a:gd name="T54" fmla="*/ 633078 w 2301876"/>
              <a:gd name="T55" fmla="*/ 739471 h 1941513"/>
              <a:gd name="T56" fmla="*/ 574697 w 2301876"/>
              <a:gd name="T57" fmla="*/ 792786 h 1941513"/>
              <a:gd name="T58" fmla="*/ 708552 w 2301876"/>
              <a:gd name="T59" fmla="*/ 915697 h 1941513"/>
              <a:gd name="T60" fmla="*/ 815320 w 2301876"/>
              <a:gd name="T61" fmla="*/ 1036508 h 1941513"/>
              <a:gd name="T62" fmla="*/ 222836 w 2301876"/>
              <a:gd name="T63" fmla="*/ 1047276 h 1941513"/>
              <a:gd name="T64" fmla="*/ 324870 w 2301876"/>
              <a:gd name="T65" fmla="*/ 922526 h 1941513"/>
              <a:gd name="T66" fmla="*/ 473189 w 2301876"/>
              <a:gd name="T67" fmla="*/ 794886 h 1941513"/>
              <a:gd name="T68" fmla="*/ 413493 w 2301876"/>
              <a:gd name="T69" fmla="*/ 744461 h 1941513"/>
              <a:gd name="T70" fmla="*/ 382462 w 2301876"/>
              <a:gd name="T71" fmla="*/ 663570 h 1941513"/>
              <a:gd name="T72" fmla="*/ 397978 w 2301876"/>
              <a:gd name="T73" fmla="*/ 556154 h 1941513"/>
              <a:gd name="T74" fmla="*/ 466878 w 2301876"/>
              <a:gd name="T75" fmla="*/ 480778 h 1941513"/>
              <a:gd name="T76" fmla="*/ 140242 w 2301876"/>
              <a:gd name="T77" fmla="*/ 134558 h 1941513"/>
              <a:gd name="T78" fmla="*/ 133677 w 2301876"/>
              <a:gd name="T79" fmla="*/ 1210760 h 1941513"/>
              <a:gd name="T80" fmla="*/ 198545 w 2301876"/>
              <a:gd name="T81" fmla="*/ 1290654 h 1941513"/>
              <a:gd name="T82" fmla="*/ 905010 w 2301876"/>
              <a:gd name="T83" fmla="*/ 1223901 h 1941513"/>
              <a:gd name="T84" fmla="*/ 906061 w 2301876"/>
              <a:gd name="T85" fmla="*/ 137186 h 1941513"/>
              <a:gd name="T86" fmla="*/ 1795088 w 2301876"/>
              <a:gd name="T87" fmla="*/ 130835 h 1941513"/>
              <a:gd name="T88" fmla="*/ 1869239 w 2301876"/>
              <a:gd name="T89" fmla="*/ 166040 h 1941513"/>
              <a:gd name="T90" fmla="*/ 1904211 w 2301876"/>
              <a:gd name="T91" fmla="*/ 240391 h 1941513"/>
              <a:gd name="T92" fmla="*/ 1879757 w 2301876"/>
              <a:gd name="T93" fmla="*/ 1330166 h 1941513"/>
              <a:gd name="T94" fmla="*/ 1769057 w 2301876"/>
              <a:gd name="T95" fmla="*/ 1410033 h 1941513"/>
              <a:gd name="T96" fmla="*/ 1237904 w 2301876"/>
              <a:gd name="T97" fmla="*/ 1415550 h 1941513"/>
              <a:gd name="T98" fmla="*/ 1189785 w 2301876"/>
              <a:gd name="T99" fmla="*/ 1139429 h 1941513"/>
              <a:gd name="T100" fmla="*/ 1756435 w 2301876"/>
              <a:gd name="T101" fmla="*/ 1159921 h 1941513"/>
              <a:gd name="T102" fmla="*/ 1799821 w 2301876"/>
              <a:gd name="T103" fmla="*/ 1088198 h 1941513"/>
              <a:gd name="T104" fmla="*/ 898445 w 2301876"/>
              <a:gd name="T105" fmla="*/ 262 h 1941513"/>
              <a:gd name="T106" fmla="*/ 992990 w 2301876"/>
              <a:gd name="T107" fmla="*/ 39421 h 1941513"/>
              <a:gd name="T108" fmla="*/ 1041313 w 2301876"/>
              <a:gd name="T109" fmla="*/ 129302 h 1941513"/>
              <a:gd name="T110" fmla="*/ 1017414 w 2301876"/>
              <a:gd name="T111" fmla="*/ 1483030 h 1941513"/>
              <a:gd name="T112" fmla="*/ 887939 w 2301876"/>
              <a:gd name="T113" fmla="*/ 1588417 h 1941513"/>
              <a:gd name="T114" fmla="*/ 200909 w 2301876"/>
              <a:gd name="T115" fmla="*/ 1599454 h 1941513"/>
              <a:gd name="T116" fmla="*/ 45959 w 2301876"/>
              <a:gd name="T117" fmla="*/ 1513779 h 1941513"/>
              <a:gd name="T118" fmla="*/ 0 w 2301876"/>
              <a:gd name="T119" fmla="*/ 152429 h 1941513"/>
              <a:gd name="T120" fmla="*/ 34667 w 2301876"/>
              <a:gd name="T121" fmla="*/ 55452 h 1941513"/>
              <a:gd name="T122" fmla="*/ 121596 w 2301876"/>
              <a:gd name="T123" fmla="*/ 2891 h 194151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01876" h="1941513">
                <a:moveTo>
                  <a:pt x="475693" y="1664563"/>
                </a:moveTo>
                <a:lnTo>
                  <a:pt x="471250" y="1664880"/>
                </a:lnTo>
                <a:lnTo>
                  <a:pt x="466490" y="1665198"/>
                </a:lnTo>
                <a:lnTo>
                  <a:pt x="462047" y="1665515"/>
                </a:lnTo>
                <a:lnTo>
                  <a:pt x="457605" y="1666468"/>
                </a:lnTo>
                <a:lnTo>
                  <a:pt x="453162" y="1667421"/>
                </a:lnTo>
                <a:lnTo>
                  <a:pt x="449354" y="1668691"/>
                </a:lnTo>
                <a:lnTo>
                  <a:pt x="440786" y="1671550"/>
                </a:lnTo>
                <a:lnTo>
                  <a:pt x="433170" y="1675679"/>
                </a:lnTo>
                <a:lnTo>
                  <a:pt x="425553" y="1680125"/>
                </a:lnTo>
                <a:lnTo>
                  <a:pt x="418572" y="1685207"/>
                </a:lnTo>
                <a:lnTo>
                  <a:pt x="412542" y="1691241"/>
                </a:lnTo>
                <a:lnTo>
                  <a:pt x="406513" y="1697276"/>
                </a:lnTo>
                <a:lnTo>
                  <a:pt x="401435" y="1704263"/>
                </a:lnTo>
                <a:lnTo>
                  <a:pt x="396993" y="1711886"/>
                </a:lnTo>
                <a:lnTo>
                  <a:pt x="392867" y="1719508"/>
                </a:lnTo>
                <a:lnTo>
                  <a:pt x="390011" y="1728083"/>
                </a:lnTo>
                <a:lnTo>
                  <a:pt x="388742" y="1732212"/>
                </a:lnTo>
                <a:lnTo>
                  <a:pt x="387790" y="1736341"/>
                </a:lnTo>
                <a:lnTo>
                  <a:pt x="386838" y="1740787"/>
                </a:lnTo>
                <a:lnTo>
                  <a:pt x="386203" y="1745552"/>
                </a:lnTo>
                <a:lnTo>
                  <a:pt x="385886" y="1749998"/>
                </a:lnTo>
                <a:lnTo>
                  <a:pt x="385886" y="1754444"/>
                </a:lnTo>
                <a:lnTo>
                  <a:pt x="385886" y="1759209"/>
                </a:lnTo>
                <a:lnTo>
                  <a:pt x="386203" y="1763655"/>
                </a:lnTo>
                <a:lnTo>
                  <a:pt x="386838" y="1768419"/>
                </a:lnTo>
                <a:lnTo>
                  <a:pt x="387790" y="1772865"/>
                </a:lnTo>
                <a:lnTo>
                  <a:pt x="388742" y="1776994"/>
                </a:lnTo>
                <a:lnTo>
                  <a:pt x="390011" y="1781441"/>
                </a:lnTo>
                <a:lnTo>
                  <a:pt x="392867" y="1789698"/>
                </a:lnTo>
                <a:lnTo>
                  <a:pt x="396993" y="1797639"/>
                </a:lnTo>
                <a:lnTo>
                  <a:pt x="401435" y="1804943"/>
                </a:lnTo>
                <a:lnTo>
                  <a:pt x="406513" y="1812248"/>
                </a:lnTo>
                <a:lnTo>
                  <a:pt x="412542" y="1818283"/>
                </a:lnTo>
                <a:lnTo>
                  <a:pt x="418572" y="1824317"/>
                </a:lnTo>
                <a:lnTo>
                  <a:pt x="425553" y="1829399"/>
                </a:lnTo>
                <a:lnTo>
                  <a:pt x="433170" y="1833845"/>
                </a:lnTo>
                <a:lnTo>
                  <a:pt x="440786" y="1837657"/>
                </a:lnTo>
                <a:lnTo>
                  <a:pt x="449354" y="1840515"/>
                </a:lnTo>
                <a:lnTo>
                  <a:pt x="453162" y="1842103"/>
                </a:lnTo>
                <a:lnTo>
                  <a:pt x="457605" y="1842738"/>
                </a:lnTo>
                <a:lnTo>
                  <a:pt x="462047" y="1843374"/>
                </a:lnTo>
                <a:lnTo>
                  <a:pt x="466490" y="1844326"/>
                </a:lnTo>
                <a:lnTo>
                  <a:pt x="471250" y="1844644"/>
                </a:lnTo>
                <a:lnTo>
                  <a:pt x="475693" y="1844644"/>
                </a:lnTo>
                <a:lnTo>
                  <a:pt x="784465" y="1844644"/>
                </a:lnTo>
                <a:lnTo>
                  <a:pt x="788908" y="1844644"/>
                </a:lnTo>
                <a:lnTo>
                  <a:pt x="793668" y="1844326"/>
                </a:lnTo>
                <a:lnTo>
                  <a:pt x="798111" y="1843374"/>
                </a:lnTo>
                <a:lnTo>
                  <a:pt x="802553" y="1842738"/>
                </a:lnTo>
                <a:lnTo>
                  <a:pt x="806996" y="1842103"/>
                </a:lnTo>
                <a:lnTo>
                  <a:pt x="811122" y="1840515"/>
                </a:lnTo>
                <a:lnTo>
                  <a:pt x="819690" y="1837657"/>
                </a:lnTo>
                <a:lnTo>
                  <a:pt x="827306" y="1833845"/>
                </a:lnTo>
                <a:lnTo>
                  <a:pt x="834605" y="1829399"/>
                </a:lnTo>
                <a:lnTo>
                  <a:pt x="841586" y="1824317"/>
                </a:lnTo>
                <a:lnTo>
                  <a:pt x="847933" y="1818283"/>
                </a:lnTo>
                <a:lnTo>
                  <a:pt x="853963" y="1812248"/>
                </a:lnTo>
                <a:lnTo>
                  <a:pt x="859040" y="1804943"/>
                </a:lnTo>
                <a:lnTo>
                  <a:pt x="863483" y="1797639"/>
                </a:lnTo>
                <a:lnTo>
                  <a:pt x="867608" y="1789698"/>
                </a:lnTo>
                <a:lnTo>
                  <a:pt x="870464" y="1781441"/>
                </a:lnTo>
                <a:lnTo>
                  <a:pt x="871734" y="1776994"/>
                </a:lnTo>
                <a:lnTo>
                  <a:pt x="872686" y="1772865"/>
                </a:lnTo>
                <a:lnTo>
                  <a:pt x="873320" y="1768419"/>
                </a:lnTo>
                <a:lnTo>
                  <a:pt x="873638" y="1763655"/>
                </a:lnTo>
                <a:lnTo>
                  <a:pt x="874272" y="1759209"/>
                </a:lnTo>
                <a:lnTo>
                  <a:pt x="874590" y="1754444"/>
                </a:lnTo>
                <a:lnTo>
                  <a:pt x="874272" y="1749998"/>
                </a:lnTo>
                <a:lnTo>
                  <a:pt x="873638" y="1745552"/>
                </a:lnTo>
                <a:lnTo>
                  <a:pt x="873320" y="1740787"/>
                </a:lnTo>
                <a:lnTo>
                  <a:pt x="872686" y="1736341"/>
                </a:lnTo>
                <a:lnTo>
                  <a:pt x="871734" y="1732212"/>
                </a:lnTo>
                <a:lnTo>
                  <a:pt x="870464" y="1728083"/>
                </a:lnTo>
                <a:lnTo>
                  <a:pt x="867608" y="1719508"/>
                </a:lnTo>
                <a:lnTo>
                  <a:pt x="863483" y="1711886"/>
                </a:lnTo>
                <a:lnTo>
                  <a:pt x="859040" y="1704263"/>
                </a:lnTo>
                <a:lnTo>
                  <a:pt x="853963" y="1697276"/>
                </a:lnTo>
                <a:lnTo>
                  <a:pt x="847933" y="1691241"/>
                </a:lnTo>
                <a:lnTo>
                  <a:pt x="841586" y="1685207"/>
                </a:lnTo>
                <a:lnTo>
                  <a:pt x="834605" y="1680125"/>
                </a:lnTo>
                <a:lnTo>
                  <a:pt x="827306" y="1675679"/>
                </a:lnTo>
                <a:lnTo>
                  <a:pt x="819690" y="1671550"/>
                </a:lnTo>
                <a:lnTo>
                  <a:pt x="811122" y="1668691"/>
                </a:lnTo>
                <a:lnTo>
                  <a:pt x="806996" y="1667421"/>
                </a:lnTo>
                <a:lnTo>
                  <a:pt x="802553" y="1666468"/>
                </a:lnTo>
                <a:lnTo>
                  <a:pt x="798111" y="1665515"/>
                </a:lnTo>
                <a:lnTo>
                  <a:pt x="793668" y="1665198"/>
                </a:lnTo>
                <a:lnTo>
                  <a:pt x="788908" y="1664880"/>
                </a:lnTo>
                <a:lnTo>
                  <a:pt x="784465" y="1664563"/>
                </a:lnTo>
                <a:lnTo>
                  <a:pt x="475693" y="1664563"/>
                </a:lnTo>
                <a:close/>
                <a:moveTo>
                  <a:pt x="1670551" y="1495108"/>
                </a:moveTo>
                <a:lnTo>
                  <a:pt x="1662926" y="1495425"/>
                </a:lnTo>
                <a:lnTo>
                  <a:pt x="1655936" y="1496695"/>
                </a:lnTo>
                <a:lnTo>
                  <a:pt x="1648946" y="1498283"/>
                </a:lnTo>
                <a:lnTo>
                  <a:pt x="1642274" y="1500823"/>
                </a:lnTo>
                <a:lnTo>
                  <a:pt x="1636237" y="1503998"/>
                </a:lnTo>
                <a:lnTo>
                  <a:pt x="1629882" y="1507490"/>
                </a:lnTo>
                <a:lnTo>
                  <a:pt x="1624481" y="1511618"/>
                </a:lnTo>
                <a:lnTo>
                  <a:pt x="1619080" y="1516380"/>
                </a:lnTo>
                <a:lnTo>
                  <a:pt x="1614631" y="1521778"/>
                </a:lnTo>
                <a:lnTo>
                  <a:pt x="1610183" y="1527175"/>
                </a:lnTo>
                <a:lnTo>
                  <a:pt x="1606688" y="1533208"/>
                </a:lnTo>
                <a:lnTo>
                  <a:pt x="1603511" y="1539240"/>
                </a:lnTo>
                <a:lnTo>
                  <a:pt x="1601605" y="1545908"/>
                </a:lnTo>
                <a:lnTo>
                  <a:pt x="1599698" y="1552893"/>
                </a:lnTo>
                <a:lnTo>
                  <a:pt x="1598427" y="1559878"/>
                </a:lnTo>
                <a:lnTo>
                  <a:pt x="1598110" y="1567498"/>
                </a:lnTo>
                <a:lnTo>
                  <a:pt x="1598427" y="1574800"/>
                </a:lnTo>
                <a:lnTo>
                  <a:pt x="1599698" y="1582103"/>
                </a:lnTo>
                <a:lnTo>
                  <a:pt x="1601605" y="1589088"/>
                </a:lnTo>
                <a:lnTo>
                  <a:pt x="1603511" y="1595755"/>
                </a:lnTo>
                <a:lnTo>
                  <a:pt x="1606688" y="1602105"/>
                </a:lnTo>
                <a:lnTo>
                  <a:pt x="1610183" y="1607820"/>
                </a:lnTo>
                <a:lnTo>
                  <a:pt x="1614631" y="1613535"/>
                </a:lnTo>
                <a:lnTo>
                  <a:pt x="1619080" y="1618615"/>
                </a:lnTo>
                <a:lnTo>
                  <a:pt x="1624481" y="1623378"/>
                </a:lnTo>
                <a:lnTo>
                  <a:pt x="1629882" y="1627505"/>
                </a:lnTo>
                <a:lnTo>
                  <a:pt x="1636237" y="1630998"/>
                </a:lnTo>
                <a:lnTo>
                  <a:pt x="1642274" y="1634173"/>
                </a:lnTo>
                <a:lnTo>
                  <a:pt x="1648946" y="1636713"/>
                </a:lnTo>
                <a:lnTo>
                  <a:pt x="1655936" y="1638300"/>
                </a:lnTo>
                <a:lnTo>
                  <a:pt x="1662926" y="1639253"/>
                </a:lnTo>
                <a:lnTo>
                  <a:pt x="1670551" y="1639570"/>
                </a:lnTo>
                <a:lnTo>
                  <a:pt x="1918697" y="1639570"/>
                </a:lnTo>
                <a:lnTo>
                  <a:pt x="1926004" y="1639253"/>
                </a:lnTo>
                <a:lnTo>
                  <a:pt x="1933630" y="1638300"/>
                </a:lnTo>
                <a:lnTo>
                  <a:pt x="1940620" y="1636713"/>
                </a:lnTo>
                <a:lnTo>
                  <a:pt x="1947292" y="1634173"/>
                </a:lnTo>
                <a:lnTo>
                  <a:pt x="1953329" y="1630998"/>
                </a:lnTo>
                <a:lnTo>
                  <a:pt x="1959366" y="1627505"/>
                </a:lnTo>
                <a:lnTo>
                  <a:pt x="1964767" y="1623378"/>
                </a:lnTo>
                <a:lnTo>
                  <a:pt x="1970168" y="1618615"/>
                </a:lnTo>
                <a:lnTo>
                  <a:pt x="1974934" y="1613535"/>
                </a:lnTo>
                <a:lnTo>
                  <a:pt x="1979065" y="1607820"/>
                </a:lnTo>
                <a:lnTo>
                  <a:pt x="1982560" y="1602105"/>
                </a:lnTo>
                <a:lnTo>
                  <a:pt x="1985419" y="1595755"/>
                </a:lnTo>
                <a:lnTo>
                  <a:pt x="1988279" y="1589088"/>
                </a:lnTo>
                <a:lnTo>
                  <a:pt x="1989868" y="1582103"/>
                </a:lnTo>
                <a:lnTo>
                  <a:pt x="1991138" y="1574800"/>
                </a:lnTo>
                <a:lnTo>
                  <a:pt x="1991456" y="1567498"/>
                </a:lnTo>
                <a:lnTo>
                  <a:pt x="1991138" y="1559878"/>
                </a:lnTo>
                <a:lnTo>
                  <a:pt x="1989868" y="1552893"/>
                </a:lnTo>
                <a:lnTo>
                  <a:pt x="1988279" y="1545908"/>
                </a:lnTo>
                <a:lnTo>
                  <a:pt x="1985419" y="1539240"/>
                </a:lnTo>
                <a:lnTo>
                  <a:pt x="1982560" y="1533208"/>
                </a:lnTo>
                <a:lnTo>
                  <a:pt x="1979065" y="1527175"/>
                </a:lnTo>
                <a:lnTo>
                  <a:pt x="1974934" y="1521778"/>
                </a:lnTo>
                <a:lnTo>
                  <a:pt x="1970168" y="1516380"/>
                </a:lnTo>
                <a:lnTo>
                  <a:pt x="1964767" y="1511618"/>
                </a:lnTo>
                <a:lnTo>
                  <a:pt x="1959366" y="1507490"/>
                </a:lnTo>
                <a:lnTo>
                  <a:pt x="1953329" y="1503998"/>
                </a:lnTo>
                <a:lnTo>
                  <a:pt x="1947292" y="1500823"/>
                </a:lnTo>
                <a:lnTo>
                  <a:pt x="1940620" y="1498283"/>
                </a:lnTo>
                <a:lnTo>
                  <a:pt x="1933630" y="1496695"/>
                </a:lnTo>
                <a:lnTo>
                  <a:pt x="1926004" y="1495425"/>
                </a:lnTo>
                <a:lnTo>
                  <a:pt x="1918697" y="1495108"/>
                </a:lnTo>
                <a:lnTo>
                  <a:pt x="1670551" y="1495108"/>
                </a:lnTo>
                <a:close/>
                <a:moveTo>
                  <a:pt x="1787673" y="611187"/>
                </a:moveTo>
                <a:lnTo>
                  <a:pt x="1794669" y="611187"/>
                </a:lnTo>
                <a:lnTo>
                  <a:pt x="1801665" y="611187"/>
                </a:lnTo>
                <a:lnTo>
                  <a:pt x="1808661" y="612140"/>
                </a:lnTo>
                <a:lnTo>
                  <a:pt x="1815338" y="613093"/>
                </a:lnTo>
                <a:lnTo>
                  <a:pt x="1822016" y="614681"/>
                </a:lnTo>
                <a:lnTo>
                  <a:pt x="1828694" y="616587"/>
                </a:lnTo>
                <a:lnTo>
                  <a:pt x="1835372" y="618810"/>
                </a:lnTo>
                <a:lnTo>
                  <a:pt x="1841732" y="621352"/>
                </a:lnTo>
                <a:lnTo>
                  <a:pt x="1847773" y="624210"/>
                </a:lnTo>
                <a:lnTo>
                  <a:pt x="1853815" y="627387"/>
                </a:lnTo>
                <a:lnTo>
                  <a:pt x="1859539" y="631198"/>
                </a:lnTo>
                <a:lnTo>
                  <a:pt x="1865581" y="635010"/>
                </a:lnTo>
                <a:lnTo>
                  <a:pt x="1870987" y="639457"/>
                </a:lnTo>
                <a:lnTo>
                  <a:pt x="1876393" y="643904"/>
                </a:lnTo>
                <a:lnTo>
                  <a:pt x="1881480" y="648986"/>
                </a:lnTo>
                <a:lnTo>
                  <a:pt x="1886568" y="654068"/>
                </a:lnTo>
                <a:lnTo>
                  <a:pt x="1891338" y="659151"/>
                </a:lnTo>
                <a:lnTo>
                  <a:pt x="1895790" y="665186"/>
                </a:lnTo>
                <a:lnTo>
                  <a:pt x="1900242" y="670903"/>
                </a:lnTo>
                <a:lnTo>
                  <a:pt x="1904376" y="677256"/>
                </a:lnTo>
                <a:lnTo>
                  <a:pt x="1908192" y="683609"/>
                </a:lnTo>
                <a:lnTo>
                  <a:pt x="1911690" y="690597"/>
                </a:lnTo>
                <a:lnTo>
                  <a:pt x="1915188" y="697267"/>
                </a:lnTo>
                <a:lnTo>
                  <a:pt x="1918049" y="704255"/>
                </a:lnTo>
                <a:lnTo>
                  <a:pt x="1920593" y="711561"/>
                </a:lnTo>
                <a:lnTo>
                  <a:pt x="1923137" y="718867"/>
                </a:lnTo>
                <a:lnTo>
                  <a:pt x="1925363" y="726808"/>
                </a:lnTo>
                <a:lnTo>
                  <a:pt x="1927271" y="734431"/>
                </a:lnTo>
                <a:lnTo>
                  <a:pt x="1928861" y="742690"/>
                </a:lnTo>
                <a:lnTo>
                  <a:pt x="1929815" y="750631"/>
                </a:lnTo>
                <a:lnTo>
                  <a:pt x="1930451" y="758889"/>
                </a:lnTo>
                <a:lnTo>
                  <a:pt x="1931405" y="767466"/>
                </a:lnTo>
                <a:lnTo>
                  <a:pt x="1931405" y="775724"/>
                </a:lnTo>
                <a:lnTo>
                  <a:pt x="1931723" y="784301"/>
                </a:lnTo>
                <a:lnTo>
                  <a:pt x="1932359" y="791924"/>
                </a:lnTo>
                <a:lnTo>
                  <a:pt x="1933313" y="799865"/>
                </a:lnTo>
                <a:lnTo>
                  <a:pt x="1934585" y="806853"/>
                </a:lnTo>
                <a:lnTo>
                  <a:pt x="1936175" y="813206"/>
                </a:lnTo>
                <a:lnTo>
                  <a:pt x="1938401" y="819241"/>
                </a:lnTo>
                <a:lnTo>
                  <a:pt x="1940627" y="824958"/>
                </a:lnTo>
                <a:lnTo>
                  <a:pt x="1943171" y="830041"/>
                </a:lnTo>
                <a:lnTo>
                  <a:pt x="1945715" y="834805"/>
                </a:lnTo>
                <a:lnTo>
                  <a:pt x="1948576" y="839252"/>
                </a:lnTo>
                <a:lnTo>
                  <a:pt x="1951756" y="843381"/>
                </a:lnTo>
                <a:lnTo>
                  <a:pt x="1954936" y="846875"/>
                </a:lnTo>
                <a:lnTo>
                  <a:pt x="1958116" y="850687"/>
                </a:lnTo>
                <a:lnTo>
                  <a:pt x="1961614" y="853546"/>
                </a:lnTo>
                <a:lnTo>
                  <a:pt x="1965430" y="856087"/>
                </a:lnTo>
                <a:lnTo>
                  <a:pt x="1968610" y="858946"/>
                </a:lnTo>
                <a:lnTo>
                  <a:pt x="1975606" y="862757"/>
                </a:lnTo>
                <a:lnTo>
                  <a:pt x="1982284" y="866251"/>
                </a:lnTo>
                <a:lnTo>
                  <a:pt x="1988643" y="868475"/>
                </a:lnTo>
                <a:lnTo>
                  <a:pt x="1994049" y="869745"/>
                </a:lnTo>
                <a:lnTo>
                  <a:pt x="1998819" y="871016"/>
                </a:lnTo>
                <a:lnTo>
                  <a:pt x="2002635" y="871334"/>
                </a:lnTo>
                <a:lnTo>
                  <a:pt x="2005815" y="871651"/>
                </a:lnTo>
                <a:lnTo>
                  <a:pt x="2005815" y="932320"/>
                </a:lnTo>
                <a:lnTo>
                  <a:pt x="1841096" y="932320"/>
                </a:lnTo>
                <a:lnTo>
                  <a:pt x="1841096" y="997119"/>
                </a:lnTo>
                <a:lnTo>
                  <a:pt x="1853815" y="999025"/>
                </a:lnTo>
                <a:lnTo>
                  <a:pt x="1865899" y="1001566"/>
                </a:lnTo>
                <a:lnTo>
                  <a:pt x="1877983" y="1004107"/>
                </a:lnTo>
                <a:lnTo>
                  <a:pt x="1890066" y="1007601"/>
                </a:lnTo>
                <a:lnTo>
                  <a:pt x="1901514" y="1011095"/>
                </a:lnTo>
                <a:lnTo>
                  <a:pt x="1912962" y="1015224"/>
                </a:lnTo>
                <a:lnTo>
                  <a:pt x="1923773" y="1019354"/>
                </a:lnTo>
                <a:lnTo>
                  <a:pt x="1934903" y="1024118"/>
                </a:lnTo>
                <a:lnTo>
                  <a:pt x="1945715" y="1029200"/>
                </a:lnTo>
                <a:lnTo>
                  <a:pt x="1956208" y="1034918"/>
                </a:lnTo>
                <a:lnTo>
                  <a:pt x="1966384" y="1040635"/>
                </a:lnTo>
                <a:lnTo>
                  <a:pt x="1976242" y="1046988"/>
                </a:lnTo>
                <a:lnTo>
                  <a:pt x="1986099" y="1053659"/>
                </a:lnTo>
                <a:lnTo>
                  <a:pt x="1995321" y="1060329"/>
                </a:lnTo>
                <a:lnTo>
                  <a:pt x="2003907" y="1067635"/>
                </a:lnTo>
                <a:lnTo>
                  <a:pt x="2012811" y="1074940"/>
                </a:lnTo>
                <a:lnTo>
                  <a:pt x="2021396" y="1082881"/>
                </a:lnTo>
                <a:lnTo>
                  <a:pt x="2029028" y="1090822"/>
                </a:lnTo>
                <a:lnTo>
                  <a:pt x="2036978" y="1099081"/>
                </a:lnTo>
                <a:lnTo>
                  <a:pt x="2044292" y="1107975"/>
                </a:lnTo>
                <a:lnTo>
                  <a:pt x="2051288" y="1116551"/>
                </a:lnTo>
                <a:lnTo>
                  <a:pt x="2057965" y="1125445"/>
                </a:lnTo>
                <a:lnTo>
                  <a:pt x="2064325" y="1135292"/>
                </a:lnTo>
                <a:lnTo>
                  <a:pt x="2069731" y="1144821"/>
                </a:lnTo>
                <a:lnTo>
                  <a:pt x="2075455" y="1154350"/>
                </a:lnTo>
                <a:lnTo>
                  <a:pt x="2080225" y="1164515"/>
                </a:lnTo>
                <a:lnTo>
                  <a:pt x="2084995" y="1174679"/>
                </a:lnTo>
                <a:lnTo>
                  <a:pt x="2089128" y="1185161"/>
                </a:lnTo>
                <a:lnTo>
                  <a:pt x="2092626" y="1195643"/>
                </a:lnTo>
                <a:lnTo>
                  <a:pt x="2095488" y="1206761"/>
                </a:lnTo>
                <a:lnTo>
                  <a:pt x="2098668" y="1217560"/>
                </a:lnTo>
                <a:lnTo>
                  <a:pt x="2100894" y="1228995"/>
                </a:lnTo>
                <a:lnTo>
                  <a:pt x="2103438" y="1336675"/>
                </a:lnTo>
                <a:lnTo>
                  <a:pt x="1485900" y="1336675"/>
                </a:lnTo>
                <a:lnTo>
                  <a:pt x="1488444" y="1228995"/>
                </a:lnTo>
                <a:lnTo>
                  <a:pt x="1490670" y="1217560"/>
                </a:lnTo>
                <a:lnTo>
                  <a:pt x="1493214" y="1206761"/>
                </a:lnTo>
                <a:lnTo>
                  <a:pt x="1496712" y="1195643"/>
                </a:lnTo>
                <a:lnTo>
                  <a:pt x="1500210" y="1185161"/>
                </a:lnTo>
                <a:lnTo>
                  <a:pt x="1504343" y="1174679"/>
                </a:lnTo>
                <a:lnTo>
                  <a:pt x="1508795" y="1164515"/>
                </a:lnTo>
                <a:lnTo>
                  <a:pt x="1513565" y="1154350"/>
                </a:lnTo>
                <a:lnTo>
                  <a:pt x="1519289" y="1144821"/>
                </a:lnTo>
                <a:lnTo>
                  <a:pt x="1525013" y="1135292"/>
                </a:lnTo>
                <a:lnTo>
                  <a:pt x="1531055" y="1125763"/>
                </a:lnTo>
                <a:lnTo>
                  <a:pt x="1537732" y="1116551"/>
                </a:lnTo>
                <a:lnTo>
                  <a:pt x="1544728" y="1107975"/>
                </a:lnTo>
                <a:lnTo>
                  <a:pt x="1552042" y="1099081"/>
                </a:lnTo>
                <a:lnTo>
                  <a:pt x="1559674" y="1090822"/>
                </a:lnTo>
                <a:lnTo>
                  <a:pt x="1567942" y="1082881"/>
                </a:lnTo>
                <a:lnTo>
                  <a:pt x="1576209" y="1074940"/>
                </a:lnTo>
                <a:lnTo>
                  <a:pt x="1584795" y="1067635"/>
                </a:lnTo>
                <a:lnTo>
                  <a:pt x="1593699" y="1060329"/>
                </a:lnTo>
                <a:lnTo>
                  <a:pt x="1603239" y="1053659"/>
                </a:lnTo>
                <a:lnTo>
                  <a:pt x="1613096" y="1046988"/>
                </a:lnTo>
                <a:lnTo>
                  <a:pt x="1622954" y="1040635"/>
                </a:lnTo>
                <a:lnTo>
                  <a:pt x="1632812" y="1034918"/>
                </a:lnTo>
                <a:lnTo>
                  <a:pt x="1643305" y="1029200"/>
                </a:lnTo>
                <a:lnTo>
                  <a:pt x="1654117" y="1024118"/>
                </a:lnTo>
                <a:lnTo>
                  <a:pt x="1664929" y="1019671"/>
                </a:lnTo>
                <a:lnTo>
                  <a:pt x="1676058" y="1015224"/>
                </a:lnTo>
                <a:lnTo>
                  <a:pt x="1687506" y="1011095"/>
                </a:lnTo>
                <a:lnTo>
                  <a:pt x="1699272" y="1007601"/>
                </a:lnTo>
                <a:lnTo>
                  <a:pt x="1711355" y="1004107"/>
                </a:lnTo>
                <a:lnTo>
                  <a:pt x="1723439" y="1001566"/>
                </a:lnTo>
                <a:lnTo>
                  <a:pt x="1735523" y="999025"/>
                </a:lnTo>
                <a:lnTo>
                  <a:pt x="1747924" y="997119"/>
                </a:lnTo>
                <a:lnTo>
                  <a:pt x="1747924" y="932320"/>
                </a:lnTo>
                <a:lnTo>
                  <a:pt x="1583205" y="932320"/>
                </a:lnTo>
                <a:lnTo>
                  <a:pt x="1583205" y="871651"/>
                </a:lnTo>
                <a:lnTo>
                  <a:pt x="1586385" y="871334"/>
                </a:lnTo>
                <a:lnTo>
                  <a:pt x="1590201" y="870698"/>
                </a:lnTo>
                <a:lnTo>
                  <a:pt x="1594971" y="869110"/>
                </a:lnTo>
                <a:lnTo>
                  <a:pt x="1600377" y="867204"/>
                </a:lnTo>
                <a:lnTo>
                  <a:pt x="1606736" y="864663"/>
                </a:lnTo>
                <a:lnTo>
                  <a:pt x="1613414" y="861487"/>
                </a:lnTo>
                <a:lnTo>
                  <a:pt x="1620410" y="857358"/>
                </a:lnTo>
                <a:lnTo>
                  <a:pt x="1624226" y="854816"/>
                </a:lnTo>
                <a:lnTo>
                  <a:pt x="1627406" y="851958"/>
                </a:lnTo>
                <a:lnTo>
                  <a:pt x="1630586" y="848464"/>
                </a:lnTo>
                <a:lnTo>
                  <a:pt x="1634084" y="845287"/>
                </a:lnTo>
                <a:lnTo>
                  <a:pt x="1637264" y="841476"/>
                </a:lnTo>
                <a:lnTo>
                  <a:pt x="1640444" y="837346"/>
                </a:lnTo>
                <a:lnTo>
                  <a:pt x="1643305" y="832899"/>
                </a:lnTo>
                <a:lnTo>
                  <a:pt x="1646167" y="828135"/>
                </a:lnTo>
                <a:lnTo>
                  <a:pt x="1648393" y="823052"/>
                </a:lnTo>
                <a:lnTo>
                  <a:pt x="1650619" y="817653"/>
                </a:lnTo>
                <a:lnTo>
                  <a:pt x="1652845" y="811617"/>
                </a:lnTo>
                <a:lnTo>
                  <a:pt x="1654435" y="805265"/>
                </a:lnTo>
                <a:lnTo>
                  <a:pt x="1655707" y="798594"/>
                </a:lnTo>
                <a:lnTo>
                  <a:pt x="1656979" y="791289"/>
                </a:lnTo>
                <a:lnTo>
                  <a:pt x="1657297" y="783983"/>
                </a:lnTo>
                <a:lnTo>
                  <a:pt x="1657615" y="775724"/>
                </a:lnTo>
                <a:lnTo>
                  <a:pt x="1657933" y="767466"/>
                </a:lnTo>
                <a:lnTo>
                  <a:pt x="1658569" y="758889"/>
                </a:lnTo>
                <a:lnTo>
                  <a:pt x="1659205" y="750631"/>
                </a:lnTo>
                <a:lnTo>
                  <a:pt x="1660477" y="742690"/>
                </a:lnTo>
                <a:lnTo>
                  <a:pt x="1662067" y="734431"/>
                </a:lnTo>
                <a:lnTo>
                  <a:pt x="1663975" y="726808"/>
                </a:lnTo>
                <a:lnTo>
                  <a:pt x="1666201" y="718867"/>
                </a:lnTo>
                <a:lnTo>
                  <a:pt x="1668427" y="711561"/>
                </a:lnTo>
                <a:lnTo>
                  <a:pt x="1671289" y="704255"/>
                </a:lnTo>
                <a:lnTo>
                  <a:pt x="1674151" y="697267"/>
                </a:lnTo>
                <a:lnTo>
                  <a:pt x="1677648" y="690597"/>
                </a:lnTo>
                <a:lnTo>
                  <a:pt x="1680828" y="683609"/>
                </a:lnTo>
                <a:lnTo>
                  <a:pt x="1684962" y="677256"/>
                </a:lnTo>
                <a:lnTo>
                  <a:pt x="1689096" y="670903"/>
                </a:lnTo>
                <a:lnTo>
                  <a:pt x="1693230" y="665186"/>
                </a:lnTo>
                <a:lnTo>
                  <a:pt x="1698000" y="659151"/>
                </a:lnTo>
                <a:lnTo>
                  <a:pt x="1702770" y="654068"/>
                </a:lnTo>
                <a:lnTo>
                  <a:pt x="1707540" y="648986"/>
                </a:lnTo>
                <a:lnTo>
                  <a:pt x="1712627" y="643904"/>
                </a:lnTo>
                <a:lnTo>
                  <a:pt x="1718351" y="639457"/>
                </a:lnTo>
                <a:lnTo>
                  <a:pt x="1723757" y="635010"/>
                </a:lnTo>
                <a:lnTo>
                  <a:pt x="1729163" y="631198"/>
                </a:lnTo>
                <a:lnTo>
                  <a:pt x="1735205" y="627387"/>
                </a:lnTo>
                <a:lnTo>
                  <a:pt x="1741565" y="624210"/>
                </a:lnTo>
                <a:lnTo>
                  <a:pt x="1747288" y="621352"/>
                </a:lnTo>
                <a:lnTo>
                  <a:pt x="1753966" y="618810"/>
                </a:lnTo>
                <a:lnTo>
                  <a:pt x="1760326" y="616587"/>
                </a:lnTo>
                <a:lnTo>
                  <a:pt x="1767004" y="614681"/>
                </a:lnTo>
                <a:lnTo>
                  <a:pt x="1773682" y="613093"/>
                </a:lnTo>
                <a:lnTo>
                  <a:pt x="1780677" y="612140"/>
                </a:lnTo>
                <a:lnTo>
                  <a:pt x="1787673" y="611187"/>
                </a:lnTo>
                <a:close/>
                <a:moveTo>
                  <a:pt x="630238" y="565150"/>
                </a:moveTo>
                <a:lnTo>
                  <a:pt x="639136" y="565468"/>
                </a:lnTo>
                <a:lnTo>
                  <a:pt x="647397" y="566420"/>
                </a:lnTo>
                <a:lnTo>
                  <a:pt x="655977" y="567372"/>
                </a:lnTo>
                <a:lnTo>
                  <a:pt x="664557" y="569276"/>
                </a:lnTo>
                <a:lnTo>
                  <a:pt x="672501" y="571498"/>
                </a:lnTo>
                <a:lnTo>
                  <a:pt x="680762" y="574354"/>
                </a:lnTo>
                <a:lnTo>
                  <a:pt x="689024" y="577211"/>
                </a:lnTo>
                <a:lnTo>
                  <a:pt x="696333" y="581020"/>
                </a:lnTo>
                <a:lnTo>
                  <a:pt x="703959" y="585463"/>
                </a:lnTo>
                <a:lnTo>
                  <a:pt x="711268" y="589907"/>
                </a:lnTo>
                <a:lnTo>
                  <a:pt x="718258" y="594667"/>
                </a:lnTo>
                <a:lnTo>
                  <a:pt x="725249" y="600063"/>
                </a:lnTo>
                <a:lnTo>
                  <a:pt x="731922" y="605776"/>
                </a:lnTo>
                <a:lnTo>
                  <a:pt x="738278" y="611489"/>
                </a:lnTo>
                <a:lnTo>
                  <a:pt x="744633" y="618154"/>
                </a:lnTo>
                <a:lnTo>
                  <a:pt x="750353" y="624820"/>
                </a:lnTo>
                <a:lnTo>
                  <a:pt x="756072" y="632437"/>
                </a:lnTo>
                <a:lnTo>
                  <a:pt x="761474" y="639737"/>
                </a:lnTo>
                <a:lnTo>
                  <a:pt x="766241" y="647354"/>
                </a:lnTo>
                <a:lnTo>
                  <a:pt x="771007" y="655289"/>
                </a:lnTo>
                <a:lnTo>
                  <a:pt x="775456" y="663541"/>
                </a:lnTo>
                <a:lnTo>
                  <a:pt x="779587" y="672111"/>
                </a:lnTo>
                <a:lnTo>
                  <a:pt x="783400" y="680998"/>
                </a:lnTo>
                <a:lnTo>
                  <a:pt x="786895" y="690202"/>
                </a:lnTo>
                <a:lnTo>
                  <a:pt x="790073" y="699406"/>
                </a:lnTo>
                <a:lnTo>
                  <a:pt x="792615" y="708611"/>
                </a:lnTo>
                <a:lnTo>
                  <a:pt x="794839" y="718450"/>
                </a:lnTo>
                <a:lnTo>
                  <a:pt x="796746" y="728606"/>
                </a:lnTo>
                <a:lnTo>
                  <a:pt x="798017" y="738445"/>
                </a:lnTo>
                <a:lnTo>
                  <a:pt x="799288" y="748919"/>
                </a:lnTo>
                <a:lnTo>
                  <a:pt x="799923" y="759076"/>
                </a:lnTo>
                <a:lnTo>
                  <a:pt x="800241" y="769550"/>
                </a:lnTo>
                <a:lnTo>
                  <a:pt x="799923" y="777802"/>
                </a:lnTo>
                <a:lnTo>
                  <a:pt x="799606" y="786054"/>
                </a:lnTo>
                <a:lnTo>
                  <a:pt x="798970" y="793989"/>
                </a:lnTo>
                <a:lnTo>
                  <a:pt x="798017" y="801923"/>
                </a:lnTo>
                <a:lnTo>
                  <a:pt x="797064" y="809541"/>
                </a:lnTo>
                <a:lnTo>
                  <a:pt x="795475" y="817476"/>
                </a:lnTo>
                <a:lnTo>
                  <a:pt x="793568" y="825093"/>
                </a:lnTo>
                <a:lnTo>
                  <a:pt x="791979" y="832710"/>
                </a:lnTo>
                <a:lnTo>
                  <a:pt x="789755" y="840328"/>
                </a:lnTo>
                <a:lnTo>
                  <a:pt x="787531" y="847310"/>
                </a:lnTo>
                <a:lnTo>
                  <a:pt x="784671" y="854293"/>
                </a:lnTo>
                <a:lnTo>
                  <a:pt x="781811" y="861276"/>
                </a:lnTo>
                <a:lnTo>
                  <a:pt x="778951" y="868258"/>
                </a:lnTo>
                <a:lnTo>
                  <a:pt x="775456" y="874923"/>
                </a:lnTo>
                <a:lnTo>
                  <a:pt x="772278" y="880954"/>
                </a:lnTo>
                <a:lnTo>
                  <a:pt x="768465" y="887619"/>
                </a:lnTo>
                <a:lnTo>
                  <a:pt x="764970" y="893649"/>
                </a:lnTo>
                <a:lnTo>
                  <a:pt x="760839" y="899680"/>
                </a:lnTo>
                <a:lnTo>
                  <a:pt x="756708" y="905393"/>
                </a:lnTo>
                <a:lnTo>
                  <a:pt x="752259" y="911106"/>
                </a:lnTo>
                <a:lnTo>
                  <a:pt x="747810" y="916501"/>
                </a:lnTo>
                <a:lnTo>
                  <a:pt x="743044" y="921580"/>
                </a:lnTo>
                <a:lnTo>
                  <a:pt x="738278" y="926341"/>
                </a:lnTo>
                <a:lnTo>
                  <a:pt x="733193" y="931101"/>
                </a:lnTo>
                <a:lnTo>
                  <a:pt x="728109" y="936180"/>
                </a:lnTo>
                <a:lnTo>
                  <a:pt x="722707" y="939988"/>
                </a:lnTo>
                <a:lnTo>
                  <a:pt x="717305" y="944114"/>
                </a:lnTo>
                <a:lnTo>
                  <a:pt x="711903" y="948241"/>
                </a:lnTo>
                <a:lnTo>
                  <a:pt x="706183" y="951414"/>
                </a:lnTo>
                <a:lnTo>
                  <a:pt x="700464" y="954906"/>
                </a:lnTo>
                <a:lnTo>
                  <a:pt x="694426" y="958080"/>
                </a:lnTo>
                <a:lnTo>
                  <a:pt x="688071" y="960619"/>
                </a:lnTo>
                <a:lnTo>
                  <a:pt x="688071" y="1044727"/>
                </a:lnTo>
                <a:lnTo>
                  <a:pt x="703641" y="1047266"/>
                </a:lnTo>
                <a:lnTo>
                  <a:pt x="718894" y="1050440"/>
                </a:lnTo>
                <a:lnTo>
                  <a:pt x="733829" y="1053614"/>
                </a:lnTo>
                <a:lnTo>
                  <a:pt x="748764" y="1057740"/>
                </a:lnTo>
                <a:lnTo>
                  <a:pt x="763063" y="1062184"/>
                </a:lnTo>
                <a:lnTo>
                  <a:pt x="777045" y="1066945"/>
                </a:lnTo>
                <a:lnTo>
                  <a:pt x="791026" y="1072340"/>
                </a:lnTo>
                <a:lnTo>
                  <a:pt x="804690" y="1078371"/>
                </a:lnTo>
                <a:lnTo>
                  <a:pt x="818036" y="1085036"/>
                </a:lnTo>
                <a:lnTo>
                  <a:pt x="831064" y="1091701"/>
                </a:lnTo>
                <a:lnTo>
                  <a:pt x="843775" y="1099001"/>
                </a:lnTo>
                <a:lnTo>
                  <a:pt x="856167" y="1106618"/>
                </a:lnTo>
                <a:lnTo>
                  <a:pt x="867925" y="1114871"/>
                </a:lnTo>
                <a:lnTo>
                  <a:pt x="879682" y="1123440"/>
                </a:lnTo>
                <a:lnTo>
                  <a:pt x="890804" y="1132010"/>
                </a:lnTo>
                <a:lnTo>
                  <a:pt x="901925" y="1141214"/>
                </a:lnTo>
                <a:lnTo>
                  <a:pt x="912094" y="1151370"/>
                </a:lnTo>
                <a:lnTo>
                  <a:pt x="921944" y="1161210"/>
                </a:lnTo>
                <a:lnTo>
                  <a:pt x="931795" y="1171683"/>
                </a:lnTo>
                <a:lnTo>
                  <a:pt x="940692" y="1182157"/>
                </a:lnTo>
                <a:lnTo>
                  <a:pt x="949272" y="1193266"/>
                </a:lnTo>
                <a:lnTo>
                  <a:pt x="957534" y="1204692"/>
                </a:lnTo>
                <a:lnTo>
                  <a:pt x="965160" y="1216118"/>
                </a:lnTo>
                <a:lnTo>
                  <a:pt x="972151" y="1227862"/>
                </a:lnTo>
                <a:lnTo>
                  <a:pt x="979142" y="1240557"/>
                </a:lnTo>
                <a:lnTo>
                  <a:pt x="985179" y="1252618"/>
                </a:lnTo>
                <a:lnTo>
                  <a:pt x="991217" y="1265631"/>
                </a:lnTo>
                <a:lnTo>
                  <a:pt x="995983" y="1278327"/>
                </a:lnTo>
                <a:lnTo>
                  <a:pt x="1000749" y="1291657"/>
                </a:lnTo>
                <a:lnTo>
                  <a:pt x="1004880" y="1304988"/>
                </a:lnTo>
                <a:lnTo>
                  <a:pt x="1008058" y="1318635"/>
                </a:lnTo>
                <a:lnTo>
                  <a:pt x="1010600" y="1332600"/>
                </a:lnTo>
                <a:lnTo>
                  <a:pt x="1014413" y="1484313"/>
                </a:lnTo>
                <a:lnTo>
                  <a:pt x="246063" y="1484313"/>
                </a:lnTo>
                <a:lnTo>
                  <a:pt x="249876" y="1332600"/>
                </a:lnTo>
                <a:lnTo>
                  <a:pt x="252419" y="1318635"/>
                </a:lnTo>
                <a:lnTo>
                  <a:pt x="255596" y="1304988"/>
                </a:lnTo>
                <a:lnTo>
                  <a:pt x="259727" y="1291657"/>
                </a:lnTo>
                <a:lnTo>
                  <a:pt x="264176" y="1278327"/>
                </a:lnTo>
                <a:lnTo>
                  <a:pt x="269260" y="1265631"/>
                </a:lnTo>
                <a:lnTo>
                  <a:pt x="275297" y="1252618"/>
                </a:lnTo>
                <a:lnTo>
                  <a:pt x="281017" y="1240557"/>
                </a:lnTo>
                <a:lnTo>
                  <a:pt x="288008" y="1227862"/>
                </a:lnTo>
                <a:lnTo>
                  <a:pt x="294999" y="1216118"/>
                </a:lnTo>
                <a:lnTo>
                  <a:pt x="302943" y="1204692"/>
                </a:lnTo>
                <a:lnTo>
                  <a:pt x="310887" y="1193266"/>
                </a:lnTo>
                <a:lnTo>
                  <a:pt x="319784" y="1182157"/>
                </a:lnTo>
                <a:lnTo>
                  <a:pt x="328682" y="1171683"/>
                </a:lnTo>
                <a:lnTo>
                  <a:pt x="338214" y="1161210"/>
                </a:lnTo>
                <a:lnTo>
                  <a:pt x="348383" y="1151370"/>
                </a:lnTo>
                <a:lnTo>
                  <a:pt x="358869" y="1141214"/>
                </a:lnTo>
                <a:lnTo>
                  <a:pt x="369673" y="1132010"/>
                </a:lnTo>
                <a:lnTo>
                  <a:pt x="380795" y="1123440"/>
                </a:lnTo>
                <a:lnTo>
                  <a:pt x="392552" y="1114871"/>
                </a:lnTo>
                <a:lnTo>
                  <a:pt x="404309" y="1106618"/>
                </a:lnTo>
                <a:lnTo>
                  <a:pt x="417020" y="1099001"/>
                </a:lnTo>
                <a:lnTo>
                  <a:pt x="429412" y="1091701"/>
                </a:lnTo>
                <a:lnTo>
                  <a:pt x="442441" y="1085036"/>
                </a:lnTo>
                <a:lnTo>
                  <a:pt x="455787" y="1078371"/>
                </a:lnTo>
                <a:lnTo>
                  <a:pt x="469450" y="1072340"/>
                </a:lnTo>
                <a:lnTo>
                  <a:pt x="483432" y="1066945"/>
                </a:lnTo>
                <a:lnTo>
                  <a:pt x="497413" y="1062184"/>
                </a:lnTo>
                <a:lnTo>
                  <a:pt x="511713" y="1057740"/>
                </a:lnTo>
                <a:lnTo>
                  <a:pt x="526648" y="1053614"/>
                </a:lnTo>
                <a:lnTo>
                  <a:pt x="541582" y="1050440"/>
                </a:lnTo>
                <a:lnTo>
                  <a:pt x="556835" y="1047266"/>
                </a:lnTo>
                <a:lnTo>
                  <a:pt x="571770" y="1044727"/>
                </a:lnTo>
                <a:lnTo>
                  <a:pt x="571770" y="960619"/>
                </a:lnTo>
                <a:lnTo>
                  <a:pt x="566050" y="958080"/>
                </a:lnTo>
                <a:lnTo>
                  <a:pt x="560013" y="954906"/>
                </a:lnTo>
                <a:lnTo>
                  <a:pt x="554293" y="951414"/>
                </a:lnTo>
                <a:lnTo>
                  <a:pt x="548573" y="948241"/>
                </a:lnTo>
                <a:lnTo>
                  <a:pt x="543171" y="944114"/>
                </a:lnTo>
                <a:lnTo>
                  <a:pt x="537452" y="939988"/>
                </a:lnTo>
                <a:lnTo>
                  <a:pt x="532367" y="935545"/>
                </a:lnTo>
                <a:lnTo>
                  <a:pt x="527283" y="931101"/>
                </a:lnTo>
                <a:lnTo>
                  <a:pt x="522199" y="926341"/>
                </a:lnTo>
                <a:lnTo>
                  <a:pt x="517433" y="921580"/>
                </a:lnTo>
                <a:lnTo>
                  <a:pt x="512348" y="916501"/>
                </a:lnTo>
                <a:lnTo>
                  <a:pt x="507900" y="911106"/>
                </a:lnTo>
                <a:lnTo>
                  <a:pt x="503769" y="905393"/>
                </a:lnTo>
                <a:lnTo>
                  <a:pt x="499638" y="899680"/>
                </a:lnTo>
                <a:lnTo>
                  <a:pt x="495507" y="893649"/>
                </a:lnTo>
                <a:lnTo>
                  <a:pt x="491694" y="887302"/>
                </a:lnTo>
                <a:lnTo>
                  <a:pt x="488198" y="880954"/>
                </a:lnTo>
                <a:lnTo>
                  <a:pt x="484385" y="874923"/>
                </a:lnTo>
                <a:lnTo>
                  <a:pt x="481525" y="868258"/>
                </a:lnTo>
                <a:lnTo>
                  <a:pt x="478665" y="861276"/>
                </a:lnTo>
                <a:lnTo>
                  <a:pt x="475488" y="854293"/>
                </a:lnTo>
                <a:lnTo>
                  <a:pt x="472946" y="847310"/>
                </a:lnTo>
                <a:lnTo>
                  <a:pt x="470404" y="839693"/>
                </a:lnTo>
                <a:lnTo>
                  <a:pt x="468497" y="832393"/>
                </a:lnTo>
                <a:lnTo>
                  <a:pt x="466273" y="825093"/>
                </a:lnTo>
                <a:lnTo>
                  <a:pt x="465002" y="817476"/>
                </a:lnTo>
                <a:lnTo>
                  <a:pt x="463413" y="809541"/>
                </a:lnTo>
                <a:lnTo>
                  <a:pt x="462142" y="801923"/>
                </a:lnTo>
                <a:lnTo>
                  <a:pt x="461189" y="793989"/>
                </a:lnTo>
                <a:lnTo>
                  <a:pt x="460871" y="786054"/>
                </a:lnTo>
                <a:lnTo>
                  <a:pt x="460235" y="777802"/>
                </a:lnTo>
                <a:lnTo>
                  <a:pt x="460235" y="769550"/>
                </a:lnTo>
                <a:lnTo>
                  <a:pt x="460553" y="759076"/>
                </a:lnTo>
                <a:lnTo>
                  <a:pt x="460871" y="748919"/>
                </a:lnTo>
                <a:lnTo>
                  <a:pt x="461824" y="738445"/>
                </a:lnTo>
                <a:lnTo>
                  <a:pt x="463413" y="728606"/>
                </a:lnTo>
                <a:lnTo>
                  <a:pt x="465637" y="718450"/>
                </a:lnTo>
                <a:lnTo>
                  <a:pt x="467862" y="708611"/>
                </a:lnTo>
                <a:lnTo>
                  <a:pt x="470404" y="699406"/>
                </a:lnTo>
                <a:lnTo>
                  <a:pt x="473264" y="690202"/>
                </a:lnTo>
                <a:lnTo>
                  <a:pt x="477077" y="680998"/>
                </a:lnTo>
                <a:lnTo>
                  <a:pt x="480890" y="672111"/>
                </a:lnTo>
                <a:lnTo>
                  <a:pt x="484703" y="663541"/>
                </a:lnTo>
                <a:lnTo>
                  <a:pt x="489152" y="655289"/>
                </a:lnTo>
                <a:lnTo>
                  <a:pt x="493918" y="647354"/>
                </a:lnTo>
                <a:lnTo>
                  <a:pt x="498685" y="639737"/>
                </a:lnTo>
                <a:lnTo>
                  <a:pt x="504404" y="632437"/>
                </a:lnTo>
                <a:lnTo>
                  <a:pt x="509806" y="624820"/>
                </a:lnTo>
                <a:lnTo>
                  <a:pt x="515844" y="618154"/>
                </a:lnTo>
                <a:lnTo>
                  <a:pt x="522199" y="611489"/>
                </a:lnTo>
                <a:lnTo>
                  <a:pt x="528236" y="605776"/>
                </a:lnTo>
                <a:lnTo>
                  <a:pt x="534909" y="600063"/>
                </a:lnTo>
                <a:lnTo>
                  <a:pt x="541900" y="594667"/>
                </a:lnTo>
                <a:lnTo>
                  <a:pt x="548891" y="589907"/>
                </a:lnTo>
                <a:lnTo>
                  <a:pt x="556517" y="585463"/>
                </a:lnTo>
                <a:lnTo>
                  <a:pt x="564144" y="581020"/>
                </a:lnTo>
                <a:lnTo>
                  <a:pt x="571770" y="577211"/>
                </a:lnTo>
                <a:lnTo>
                  <a:pt x="579714" y="574354"/>
                </a:lnTo>
                <a:lnTo>
                  <a:pt x="587658" y="571498"/>
                </a:lnTo>
                <a:lnTo>
                  <a:pt x="595920" y="569276"/>
                </a:lnTo>
                <a:lnTo>
                  <a:pt x="604499" y="567372"/>
                </a:lnTo>
                <a:lnTo>
                  <a:pt x="612761" y="566420"/>
                </a:lnTo>
                <a:lnTo>
                  <a:pt x="621659" y="565468"/>
                </a:lnTo>
                <a:lnTo>
                  <a:pt x="630238" y="565150"/>
                </a:lnTo>
                <a:close/>
                <a:moveTo>
                  <a:pt x="181836" y="158167"/>
                </a:moveTo>
                <a:lnTo>
                  <a:pt x="178980" y="158484"/>
                </a:lnTo>
                <a:lnTo>
                  <a:pt x="176441" y="159119"/>
                </a:lnTo>
                <a:lnTo>
                  <a:pt x="173902" y="160390"/>
                </a:lnTo>
                <a:lnTo>
                  <a:pt x="171681" y="161343"/>
                </a:lnTo>
                <a:lnTo>
                  <a:pt x="169459" y="162613"/>
                </a:lnTo>
                <a:lnTo>
                  <a:pt x="167238" y="163884"/>
                </a:lnTo>
                <a:lnTo>
                  <a:pt x="165651" y="165789"/>
                </a:lnTo>
                <a:lnTo>
                  <a:pt x="164065" y="167695"/>
                </a:lnTo>
                <a:lnTo>
                  <a:pt x="162478" y="169918"/>
                </a:lnTo>
                <a:lnTo>
                  <a:pt x="161209" y="171824"/>
                </a:lnTo>
                <a:lnTo>
                  <a:pt x="159939" y="174364"/>
                </a:lnTo>
                <a:lnTo>
                  <a:pt x="159305" y="176588"/>
                </a:lnTo>
                <a:lnTo>
                  <a:pt x="158352" y="179128"/>
                </a:lnTo>
                <a:lnTo>
                  <a:pt x="158035" y="181669"/>
                </a:lnTo>
                <a:lnTo>
                  <a:pt x="157718" y="184210"/>
                </a:lnTo>
                <a:lnTo>
                  <a:pt x="157718" y="1440334"/>
                </a:lnTo>
                <a:lnTo>
                  <a:pt x="158352" y="1447639"/>
                </a:lnTo>
                <a:lnTo>
                  <a:pt x="159622" y="1454944"/>
                </a:lnTo>
                <a:lnTo>
                  <a:pt x="161526" y="1463202"/>
                </a:lnTo>
                <a:lnTo>
                  <a:pt x="164065" y="1471142"/>
                </a:lnTo>
                <a:lnTo>
                  <a:pt x="167238" y="1479717"/>
                </a:lnTo>
                <a:lnTo>
                  <a:pt x="171363" y="1488610"/>
                </a:lnTo>
                <a:lnTo>
                  <a:pt x="175806" y="1497185"/>
                </a:lnTo>
                <a:lnTo>
                  <a:pt x="181201" y="1506078"/>
                </a:lnTo>
                <a:lnTo>
                  <a:pt x="187230" y="1514336"/>
                </a:lnTo>
                <a:lnTo>
                  <a:pt x="193577" y="1522594"/>
                </a:lnTo>
                <a:lnTo>
                  <a:pt x="200876" y="1530534"/>
                </a:lnTo>
                <a:lnTo>
                  <a:pt x="208492" y="1538156"/>
                </a:lnTo>
                <a:lnTo>
                  <a:pt x="216743" y="1545143"/>
                </a:lnTo>
                <a:lnTo>
                  <a:pt x="225629" y="1551178"/>
                </a:lnTo>
                <a:lnTo>
                  <a:pt x="230389" y="1554354"/>
                </a:lnTo>
                <a:lnTo>
                  <a:pt x="235149" y="1557212"/>
                </a:lnTo>
                <a:lnTo>
                  <a:pt x="239909" y="1559753"/>
                </a:lnTo>
                <a:lnTo>
                  <a:pt x="244669" y="1561976"/>
                </a:lnTo>
                <a:lnTo>
                  <a:pt x="1018979" y="1561976"/>
                </a:lnTo>
                <a:lnTo>
                  <a:pt x="1018979" y="1559436"/>
                </a:lnTo>
                <a:lnTo>
                  <a:pt x="1028182" y="1554354"/>
                </a:lnTo>
                <a:lnTo>
                  <a:pt x="1037068" y="1548637"/>
                </a:lnTo>
                <a:lnTo>
                  <a:pt x="1045636" y="1542603"/>
                </a:lnTo>
                <a:lnTo>
                  <a:pt x="1053252" y="1535298"/>
                </a:lnTo>
                <a:lnTo>
                  <a:pt x="1060551" y="1527993"/>
                </a:lnTo>
                <a:lnTo>
                  <a:pt x="1067532" y="1520370"/>
                </a:lnTo>
                <a:lnTo>
                  <a:pt x="1073879" y="1512113"/>
                </a:lnTo>
                <a:lnTo>
                  <a:pt x="1079908" y="1504173"/>
                </a:lnTo>
                <a:lnTo>
                  <a:pt x="1084986" y="1495597"/>
                </a:lnTo>
                <a:lnTo>
                  <a:pt x="1089429" y="1487022"/>
                </a:lnTo>
                <a:lnTo>
                  <a:pt x="1093554" y="1479082"/>
                </a:lnTo>
                <a:lnTo>
                  <a:pt x="1096728" y="1470507"/>
                </a:lnTo>
                <a:lnTo>
                  <a:pt x="1099266" y="1462884"/>
                </a:lnTo>
                <a:lnTo>
                  <a:pt x="1101170" y="1454626"/>
                </a:lnTo>
                <a:lnTo>
                  <a:pt x="1102122" y="1447321"/>
                </a:lnTo>
                <a:lnTo>
                  <a:pt x="1102757" y="1440334"/>
                </a:lnTo>
                <a:lnTo>
                  <a:pt x="1102757" y="184210"/>
                </a:lnTo>
                <a:lnTo>
                  <a:pt x="1102122" y="181669"/>
                </a:lnTo>
                <a:lnTo>
                  <a:pt x="1101805" y="179128"/>
                </a:lnTo>
                <a:lnTo>
                  <a:pt x="1101170" y="176588"/>
                </a:lnTo>
                <a:lnTo>
                  <a:pt x="1100536" y="174364"/>
                </a:lnTo>
                <a:lnTo>
                  <a:pt x="1099266" y="171824"/>
                </a:lnTo>
                <a:lnTo>
                  <a:pt x="1097997" y="169918"/>
                </a:lnTo>
                <a:lnTo>
                  <a:pt x="1096410" y="167695"/>
                </a:lnTo>
                <a:lnTo>
                  <a:pt x="1094824" y="165789"/>
                </a:lnTo>
                <a:lnTo>
                  <a:pt x="1092919" y="163884"/>
                </a:lnTo>
                <a:lnTo>
                  <a:pt x="1090698" y="162613"/>
                </a:lnTo>
                <a:lnTo>
                  <a:pt x="1088794" y="161343"/>
                </a:lnTo>
                <a:lnTo>
                  <a:pt x="1086573" y="160390"/>
                </a:lnTo>
                <a:lnTo>
                  <a:pt x="1083716" y="159119"/>
                </a:lnTo>
                <a:lnTo>
                  <a:pt x="1081178" y="158484"/>
                </a:lnTo>
                <a:lnTo>
                  <a:pt x="1078639" y="158167"/>
                </a:lnTo>
                <a:lnTo>
                  <a:pt x="1076100" y="158167"/>
                </a:lnTo>
                <a:lnTo>
                  <a:pt x="184374" y="158167"/>
                </a:lnTo>
                <a:lnTo>
                  <a:pt x="181836" y="158167"/>
                </a:lnTo>
                <a:close/>
                <a:moveTo>
                  <a:pt x="1414463" y="157162"/>
                </a:moveTo>
                <a:lnTo>
                  <a:pt x="2153497" y="157162"/>
                </a:lnTo>
                <a:lnTo>
                  <a:pt x="2161123" y="157162"/>
                </a:lnTo>
                <a:lnTo>
                  <a:pt x="2169066" y="158114"/>
                </a:lnTo>
                <a:lnTo>
                  <a:pt x="2176374" y="158749"/>
                </a:lnTo>
                <a:lnTo>
                  <a:pt x="2183364" y="160337"/>
                </a:lnTo>
                <a:lnTo>
                  <a:pt x="2190671" y="161924"/>
                </a:lnTo>
                <a:lnTo>
                  <a:pt x="2197661" y="163829"/>
                </a:lnTo>
                <a:lnTo>
                  <a:pt x="2204651" y="166052"/>
                </a:lnTo>
                <a:lnTo>
                  <a:pt x="2211324" y="168909"/>
                </a:lnTo>
                <a:lnTo>
                  <a:pt x="2217996" y="172084"/>
                </a:lnTo>
                <a:lnTo>
                  <a:pt x="2224350" y="174942"/>
                </a:lnTo>
                <a:lnTo>
                  <a:pt x="2230387" y="178752"/>
                </a:lnTo>
                <a:lnTo>
                  <a:pt x="2236424" y="182562"/>
                </a:lnTo>
                <a:lnTo>
                  <a:pt x="2242461" y="186689"/>
                </a:lnTo>
                <a:lnTo>
                  <a:pt x="2247862" y="191134"/>
                </a:lnTo>
                <a:lnTo>
                  <a:pt x="2253264" y="195579"/>
                </a:lnTo>
                <a:lnTo>
                  <a:pt x="2258665" y="200659"/>
                </a:lnTo>
                <a:lnTo>
                  <a:pt x="2263431" y="206057"/>
                </a:lnTo>
                <a:lnTo>
                  <a:pt x="2268197" y="211137"/>
                </a:lnTo>
                <a:lnTo>
                  <a:pt x="2272645" y="216852"/>
                </a:lnTo>
                <a:lnTo>
                  <a:pt x="2276776" y="222567"/>
                </a:lnTo>
                <a:lnTo>
                  <a:pt x="2280270" y="228917"/>
                </a:lnTo>
                <a:lnTo>
                  <a:pt x="2284083" y="234949"/>
                </a:lnTo>
                <a:lnTo>
                  <a:pt x="2287261" y="241299"/>
                </a:lnTo>
                <a:lnTo>
                  <a:pt x="2290438" y="247967"/>
                </a:lnTo>
                <a:lnTo>
                  <a:pt x="2292980" y="254634"/>
                </a:lnTo>
                <a:lnTo>
                  <a:pt x="2295204" y="261619"/>
                </a:lnTo>
                <a:lnTo>
                  <a:pt x="2297428" y="268604"/>
                </a:lnTo>
                <a:lnTo>
                  <a:pt x="2298699" y="275589"/>
                </a:lnTo>
                <a:lnTo>
                  <a:pt x="2300287" y="282892"/>
                </a:lnTo>
                <a:lnTo>
                  <a:pt x="2300923" y="290512"/>
                </a:lnTo>
                <a:lnTo>
                  <a:pt x="2301876" y="297814"/>
                </a:lnTo>
                <a:lnTo>
                  <a:pt x="2301876" y="305434"/>
                </a:lnTo>
                <a:lnTo>
                  <a:pt x="2301876" y="1484630"/>
                </a:lnTo>
                <a:lnTo>
                  <a:pt x="2301876" y="1497013"/>
                </a:lnTo>
                <a:lnTo>
                  <a:pt x="2300923" y="1509078"/>
                </a:lnTo>
                <a:lnTo>
                  <a:pt x="2299652" y="1521143"/>
                </a:lnTo>
                <a:lnTo>
                  <a:pt x="2298063" y="1533208"/>
                </a:lnTo>
                <a:lnTo>
                  <a:pt x="2295839" y="1544638"/>
                </a:lnTo>
                <a:lnTo>
                  <a:pt x="2292980" y="1555433"/>
                </a:lnTo>
                <a:lnTo>
                  <a:pt x="2289802" y="1566545"/>
                </a:lnTo>
                <a:lnTo>
                  <a:pt x="2285990" y="1577340"/>
                </a:lnTo>
                <a:lnTo>
                  <a:pt x="2281859" y="1587500"/>
                </a:lnTo>
                <a:lnTo>
                  <a:pt x="2277093" y="1597660"/>
                </a:lnTo>
                <a:lnTo>
                  <a:pt x="2271374" y="1607503"/>
                </a:lnTo>
                <a:lnTo>
                  <a:pt x="2265655" y="1616710"/>
                </a:lnTo>
                <a:lnTo>
                  <a:pt x="2259300" y="1625918"/>
                </a:lnTo>
                <a:lnTo>
                  <a:pt x="2252310" y="1634808"/>
                </a:lnTo>
                <a:lnTo>
                  <a:pt x="2244685" y="1643063"/>
                </a:lnTo>
                <a:lnTo>
                  <a:pt x="2236424" y="1651000"/>
                </a:lnTo>
                <a:lnTo>
                  <a:pt x="2227846" y="1658938"/>
                </a:lnTo>
                <a:lnTo>
                  <a:pt x="2218631" y="1665923"/>
                </a:lnTo>
                <a:lnTo>
                  <a:pt x="2208782" y="1672908"/>
                </a:lnTo>
                <a:lnTo>
                  <a:pt x="2198297" y="1678940"/>
                </a:lnTo>
                <a:lnTo>
                  <a:pt x="2187494" y="1684973"/>
                </a:lnTo>
                <a:lnTo>
                  <a:pt x="2176056" y="1690370"/>
                </a:lnTo>
                <a:lnTo>
                  <a:pt x="2163664" y="1695450"/>
                </a:lnTo>
                <a:lnTo>
                  <a:pt x="2150955" y="1700213"/>
                </a:lnTo>
                <a:lnTo>
                  <a:pt x="2137611" y="1704023"/>
                </a:lnTo>
                <a:lnTo>
                  <a:pt x="2123631" y="1707515"/>
                </a:lnTo>
                <a:lnTo>
                  <a:pt x="2108698" y="1710373"/>
                </a:lnTo>
                <a:lnTo>
                  <a:pt x="2093764" y="1712913"/>
                </a:lnTo>
                <a:lnTo>
                  <a:pt x="2077878" y="1715135"/>
                </a:lnTo>
                <a:lnTo>
                  <a:pt x="2061038" y="1716405"/>
                </a:lnTo>
                <a:lnTo>
                  <a:pt x="2044199" y="1717358"/>
                </a:lnTo>
                <a:lnTo>
                  <a:pt x="2026406" y="1717675"/>
                </a:lnTo>
                <a:lnTo>
                  <a:pt x="1563159" y="1717675"/>
                </a:lnTo>
                <a:lnTo>
                  <a:pt x="1551721" y="1717358"/>
                </a:lnTo>
                <a:lnTo>
                  <a:pt x="1540601" y="1716723"/>
                </a:lnTo>
                <a:lnTo>
                  <a:pt x="1529163" y="1715453"/>
                </a:lnTo>
                <a:lnTo>
                  <a:pt x="1518042" y="1714500"/>
                </a:lnTo>
                <a:lnTo>
                  <a:pt x="1506922" y="1712913"/>
                </a:lnTo>
                <a:lnTo>
                  <a:pt x="1495801" y="1710690"/>
                </a:lnTo>
                <a:lnTo>
                  <a:pt x="1485634" y="1709103"/>
                </a:lnTo>
                <a:lnTo>
                  <a:pt x="1475149" y="1706880"/>
                </a:lnTo>
                <a:lnTo>
                  <a:pt x="1456085" y="1701800"/>
                </a:lnTo>
                <a:lnTo>
                  <a:pt x="1439246" y="1697038"/>
                </a:lnTo>
                <a:lnTo>
                  <a:pt x="1424948" y="1692593"/>
                </a:lnTo>
                <a:lnTo>
                  <a:pt x="1414463" y="1688783"/>
                </a:lnTo>
                <a:lnTo>
                  <a:pt x="1414463" y="1342708"/>
                </a:lnTo>
                <a:lnTo>
                  <a:pt x="1416687" y="1347470"/>
                </a:lnTo>
                <a:lnTo>
                  <a:pt x="1419229" y="1352233"/>
                </a:lnTo>
                <a:lnTo>
                  <a:pt x="1422088" y="1357630"/>
                </a:lnTo>
                <a:lnTo>
                  <a:pt x="1425583" y="1362393"/>
                </a:lnTo>
                <a:lnTo>
                  <a:pt x="1429078" y="1367473"/>
                </a:lnTo>
                <a:lnTo>
                  <a:pt x="1433209" y="1372235"/>
                </a:lnTo>
                <a:lnTo>
                  <a:pt x="1437657" y="1376998"/>
                </a:lnTo>
                <a:lnTo>
                  <a:pt x="1442105" y="1381760"/>
                </a:lnTo>
                <a:lnTo>
                  <a:pt x="1446871" y="1386523"/>
                </a:lnTo>
                <a:lnTo>
                  <a:pt x="1451637" y="1390968"/>
                </a:lnTo>
                <a:lnTo>
                  <a:pt x="1456721" y="1395413"/>
                </a:lnTo>
                <a:lnTo>
                  <a:pt x="1462440" y="1399540"/>
                </a:lnTo>
                <a:lnTo>
                  <a:pt x="1467523" y="1403350"/>
                </a:lnTo>
                <a:lnTo>
                  <a:pt x="1472925" y="1406525"/>
                </a:lnTo>
                <a:lnTo>
                  <a:pt x="1478644" y="1410018"/>
                </a:lnTo>
                <a:lnTo>
                  <a:pt x="1484045" y="1412558"/>
                </a:lnTo>
                <a:lnTo>
                  <a:pt x="1484045" y="1413510"/>
                </a:lnTo>
                <a:lnTo>
                  <a:pt x="2108062" y="1413510"/>
                </a:lnTo>
                <a:lnTo>
                  <a:pt x="2108062" y="1410335"/>
                </a:lnTo>
                <a:lnTo>
                  <a:pt x="2115370" y="1406208"/>
                </a:lnTo>
                <a:lnTo>
                  <a:pt x="2122360" y="1401763"/>
                </a:lnTo>
                <a:lnTo>
                  <a:pt x="2129032" y="1396683"/>
                </a:lnTo>
                <a:lnTo>
                  <a:pt x="2135387" y="1390968"/>
                </a:lnTo>
                <a:lnTo>
                  <a:pt x="2141106" y="1385253"/>
                </a:lnTo>
                <a:lnTo>
                  <a:pt x="2146825" y="1378903"/>
                </a:lnTo>
                <a:lnTo>
                  <a:pt x="2151909" y="1372235"/>
                </a:lnTo>
                <a:lnTo>
                  <a:pt x="2156357" y="1365568"/>
                </a:lnTo>
                <a:lnTo>
                  <a:pt x="2160805" y="1358900"/>
                </a:lnTo>
                <a:lnTo>
                  <a:pt x="2163982" y="1352233"/>
                </a:lnTo>
                <a:lnTo>
                  <a:pt x="2167477" y="1345883"/>
                </a:lnTo>
                <a:lnTo>
                  <a:pt x="2170019" y="1339215"/>
                </a:lnTo>
                <a:lnTo>
                  <a:pt x="2172243" y="1332865"/>
                </a:lnTo>
                <a:lnTo>
                  <a:pt x="2173832" y="1326515"/>
                </a:lnTo>
                <a:lnTo>
                  <a:pt x="2174467" y="1320800"/>
                </a:lnTo>
                <a:lnTo>
                  <a:pt x="2174785" y="1315085"/>
                </a:lnTo>
                <a:lnTo>
                  <a:pt x="2174785" y="305434"/>
                </a:lnTo>
                <a:lnTo>
                  <a:pt x="2174467" y="301307"/>
                </a:lnTo>
                <a:lnTo>
                  <a:pt x="2172879" y="297497"/>
                </a:lnTo>
                <a:lnTo>
                  <a:pt x="2171290" y="293687"/>
                </a:lnTo>
                <a:lnTo>
                  <a:pt x="2168430" y="290829"/>
                </a:lnTo>
                <a:lnTo>
                  <a:pt x="2165571" y="288289"/>
                </a:lnTo>
                <a:lnTo>
                  <a:pt x="2162076" y="286067"/>
                </a:lnTo>
                <a:lnTo>
                  <a:pt x="2157945" y="284797"/>
                </a:lnTo>
                <a:lnTo>
                  <a:pt x="2153497" y="284479"/>
                </a:lnTo>
                <a:lnTo>
                  <a:pt x="1414463" y="284479"/>
                </a:lnTo>
                <a:lnTo>
                  <a:pt x="1414463" y="157162"/>
                </a:lnTo>
                <a:close/>
                <a:moveTo>
                  <a:pt x="184374" y="0"/>
                </a:moveTo>
                <a:lnTo>
                  <a:pt x="1076100" y="0"/>
                </a:lnTo>
                <a:lnTo>
                  <a:pt x="1085621" y="317"/>
                </a:lnTo>
                <a:lnTo>
                  <a:pt x="1094824" y="953"/>
                </a:lnTo>
                <a:lnTo>
                  <a:pt x="1104026" y="1905"/>
                </a:lnTo>
                <a:lnTo>
                  <a:pt x="1113229" y="3494"/>
                </a:lnTo>
                <a:lnTo>
                  <a:pt x="1122115" y="5717"/>
                </a:lnTo>
                <a:lnTo>
                  <a:pt x="1131000" y="8258"/>
                </a:lnTo>
                <a:lnTo>
                  <a:pt x="1139568" y="11434"/>
                </a:lnTo>
                <a:lnTo>
                  <a:pt x="1147502" y="14610"/>
                </a:lnTo>
                <a:lnTo>
                  <a:pt x="1156070" y="18421"/>
                </a:lnTo>
                <a:lnTo>
                  <a:pt x="1163686" y="22232"/>
                </a:lnTo>
                <a:lnTo>
                  <a:pt x="1171620" y="26679"/>
                </a:lnTo>
                <a:lnTo>
                  <a:pt x="1178919" y="31443"/>
                </a:lnTo>
                <a:lnTo>
                  <a:pt x="1186217" y="36842"/>
                </a:lnTo>
                <a:lnTo>
                  <a:pt x="1193199" y="42241"/>
                </a:lnTo>
                <a:lnTo>
                  <a:pt x="1199863" y="47640"/>
                </a:lnTo>
                <a:lnTo>
                  <a:pt x="1206210" y="53993"/>
                </a:lnTo>
                <a:lnTo>
                  <a:pt x="1212557" y="60345"/>
                </a:lnTo>
                <a:lnTo>
                  <a:pt x="1218269" y="67014"/>
                </a:lnTo>
                <a:lnTo>
                  <a:pt x="1223981" y="74002"/>
                </a:lnTo>
                <a:lnTo>
                  <a:pt x="1229058" y="81306"/>
                </a:lnTo>
                <a:lnTo>
                  <a:pt x="1233818" y="88611"/>
                </a:lnTo>
                <a:lnTo>
                  <a:pt x="1238261" y="96551"/>
                </a:lnTo>
                <a:lnTo>
                  <a:pt x="1242387" y="104492"/>
                </a:lnTo>
                <a:lnTo>
                  <a:pt x="1245877" y="112749"/>
                </a:lnTo>
                <a:lnTo>
                  <a:pt x="1249368" y="121325"/>
                </a:lnTo>
                <a:lnTo>
                  <a:pt x="1252224" y="129582"/>
                </a:lnTo>
                <a:lnTo>
                  <a:pt x="1254446" y="138475"/>
                </a:lnTo>
                <a:lnTo>
                  <a:pt x="1256667" y="147368"/>
                </a:lnTo>
                <a:lnTo>
                  <a:pt x="1258254" y="156261"/>
                </a:lnTo>
                <a:lnTo>
                  <a:pt x="1259523" y="165472"/>
                </a:lnTo>
                <a:lnTo>
                  <a:pt x="1259840" y="175000"/>
                </a:lnTo>
                <a:lnTo>
                  <a:pt x="1260475" y="184210"/>
                </a:lnTo>
                <a:lnTo>
                  <a:pt x="1260475" y="1651541"/>
                </a:lnTo>
                <a:lnTo>
                  <a:pt x="1259840" y="1667103"/>
                </a:lnTo>
                <a:lnTo>
                  <a:pt x="1259206" y="1682348"/>
                </a:lnTo>
                <a:lnTo>
                  <a:pt x="1257936" y="1696958"/>
                </a:lnTo>
                <a:lnTo>
                  <a:pt x="1255715" y="1711886"/>
                </a:lnTo>
                <a:lnTo>
                  <a:pt x="1252542" y="1725860"/>
                </a:lnTo>
                <a:lnTo>
                  <a:pt x="1249368" y="1739835"/>
                </a:lnTo>
                <a:lnTo>
                  <a:pt x="1245243" y="1753492"/>
                </a:lnTo>
                <a:lnTo>
                  <a:pt x="1240483" y="1766831"/>
                </a:lnTo>
                <a:lnTo>
                  <a:pt x="1235405" y="1779535"/>
                </a:lnTo>
                <a:lnTo>
                  <a:pt x="1229376" y="1792239"/>
                </a:lnTo>
                <a:lnTo>
                  <a:pt x="1222712" y="1804308"/>
                </a:lnTo>
                <a:lnTo>
                  <a:pt x="1215413" y="1816060"/>
                </a:lnTo>
                <a:lnTo>
                  <a:pt x="1207162" y="1827493"/>
                </a:lnTo>
                <a:lnTo>
                  <a:pt x="1198594" y="1838292"/>
                </a:lnTo>
                <a:lnTo>
                  <a:pt x="1189391" y="1848773"/>
                </a:lnTo>
                <a:lnTo>
                  <a:pt x="1179236" y="1858619"/>
                </a:lnTo>
                <a:lnTo>
                  <a:pt x="1168129" y="1868147"/>
                </a:lnTo>
                <a:lnTo>
                  <a:pt x="1156705" y="1877040"/>
                </a:lnTo>
                <a:lnTo>
                  <a:pt x="1144646" y="1885615"/>
                </a:lnTo>
                <a:lnTo>
                  <a:pt x="1131635" y="1893555"/>
                </a:lnTo>
                <a:lnTo>
                  <a:pt x="1117989" y="1900860"/>
                </a:lnTo>
                <a:lnTo>
                  <a:pt x="1103709" y="1907530"/>
                </a:lnTo>
                <a:lnTo>
                  <a:pt x="1088794" y="1913882"/>
                </a:lnTo>
                <a:lnTo>
                  <a:pt x="1072927" y="1919599"/>
                </a:lnTo>
                <a:lnTo>
                  <a:pt x="1056108" y="1924680"/>
                </a:lnTo>
                <a:lnTo>
                  <a:pt x="1038654" y="1929127"/>
                </a:lnTo>
                <a:lnTo>
                  <a:pt x="1020566" y="1932620"/>
                </a:lnTo>
                <a:lnTo>
                  <a:pt x="1001526" y="1936114"/>
                </a:lnTo>
                <a:lnTo>
                  <a:pt x="981851" y="1938337"/>
                </a:lnTo>
                <a:lnTo>
                  <a:pt x="961541" y="1940243"/>
                </a:lnTo>
                <a:lnTo>
                  <a:pt x="940279" y="1941196"/>
                </a:lnTo>
                <a:lnTo>
                  <a:pt x="918065" y="1941513"/>
                </a:lnTo>
                <a:lnTo>
                  <a:pt x="342410" y="1941513"/>
                </a:lnTo>
                <a:lnTo>
                  <a:pt x="321148" y="1941196"/>
                </a:lnTo>
                <a:lnTo>
                  <a:pt x="300839" y="1940243"/>
                </a:lnTo>
                <a:lnTo>
                  <a:pt x="280846" y="1938337"/>
                </a:lnTo>
                <a:lnTo>
                  <a:pt x="261806" y="1936114"/>
                </a:lnTo>
                <a:lnTo>
                  <a:pt x="242765" y="1932938"/>
                </a:lnTo>
                <a:lnTo>
                  <a:pt x="225311" y="1929444"/>
                </a:lnTo>
                <a:lnTo>
                  <a:pt x="208175" y="1924998"/>
                </a:lnTo>
                <a:lnTo>
                  <a:pt x="191673" y="1920234"/>
                </a:lnTo>
                <a:lnTo>
                  <a:pt x="175806" y="1914517"/>
                </a:lnTo>
                <a:lnTo>
                  <a:pt x="160574" y="1908800"/>
                </a:lnTo>
                <a:lnTo>
                  <a:pt x="146294" y="1902130"/>
                </a:lnTo>
                <a:lnTo>
                  <a:pt x="132648" y="1894825"/>
                </a:lnTo>
                <a:lnTo>
                  <a:pt x="119954" y="1886885"/>
                </a:lnTo>
                <a:lnTo>
                  <a:pt x="107261" y="1878628"/>
                </a:lnTo>
                <a:lnTo>
                  <a:pt x="95836" y="1869735"/>
                </a:lnTo>
                <a:lnTo>
                  <a:pt x="84730" y="1860524"/>
                </a:lnTo>
                <a:lnTo>
                  <a:pt x="74575" y="1850361"/>
                </a:lnTo>
                <a:lnTo>
                  <a:pt x="64737" y="1840198"/>
                </a:lnTo>
                <a:lnTo>
                  <a:pt x="55534" y="1829399"/>
                </a:lnTo>
                <a:lnTo>
                  <a:pt x="47601" y="1817965"/>
                </a:lnTo>
                <a:lnTo>
                  <a:pt x="39985" y="1806532"/>
                </a:lnTo>
                <a:lnTo>
                  <a:pt x="32686" y="1794463"/>
                </a:lnTo>
                <a:lnTo>
                  <a:pt x="26656" y="1781758"/>
                </a:lnTo>
                <a:lnTo>
                  <a:pt x="20944" y="1768419"/>
                </a:lnTo>
                <a:lnTo>
                  <a:pt x="16184" y="1755397"/>
                </a:lnTo>
                <a:lnTo>
                  <a:pt x="11741" y="1741740"/>
                </a:lnTo>
                <a:lnTo>
                  <a:pt x="8251" y="1727131"/>
                </a:lnTo>
                <a:lnTo>
                  <a:pt x="5077" y="1712838"/>
                </a:lnTo>
                <a:lnTo>
                  <a:pt x="2856" y="1698229"/>
                </a:lnTo>
                <a:lnTo>
                  <a:pt x="1269" y="1682984"/>
                </a:lnTo>
                <a:lnTo>
                  <a:pt x="317" y="1667421"/>
                </a:lnTo>
                <a:lnTo>
                  <a:pt x="0" y="1651541"/>
                </a:lnTo>
                <a:lnTo>
                  <a:pt x="0" y="184210"/>
                </a:lnTo>
                <a:lnTo>
                  <a:pt x="0" y="175000"/>
                </a:lnTo>
                <a:lnTo>
                  <a:pt x="634" y="165472"/>
                </a:lnTo>
                <a:lnTo>
                  <a:pt x="1904" y="156261"/>
                </a:lnTo>
                <a:lnTo>
                  <a:pt x="3808" y="147368"/>
                </a:lnTo>
                <a:lnTo>
                  <a:pt x="6029" y="138475"/>
                </a:lnTo>
                <a:lnTo>
                  <a:pt x="8251" y="129582"/>
                </a:lnTo>
                <a:lnTo>
                  <a:pt x="11107" y="121325"/>
                </a:lnTo>
                <a:lnTo>
                  <a:pt x="14280" y="112749"/>
                </a:lnTo>
                <a:lnTo>
                  <a:pt x="18088" y="104492"/>
                </a:lnTo>
                <a:lnTo>
                  <a:pt x="22214" y="96551"/>
                </a:lnTo>
                <a:lnTo>
                  <a:pt x="26656" y="88611"/>
                </a:lnTo>
                <a:lnTo>
                  <a:pt x="31416" y="81306"/>
                </a:lnTo>
                <a:lnTo>
                  <a:pt x="36494" y="74002"/>
                </a:lnTo>
                <a:lnTo>
                  <a:pt x="41889" y="67014"/>
                </a:lnTo>
                <a:lnTo>
                  <a:pt x="47918" y="60345"/>
                </a:lnTo>
                <a:lnTo>
                  <a:pt x="53948" y="53993"/>
                </a:lnTo>
                <a:lnTo>
                  <a:pt x="60612" y="47640"/>
                </a:lnTo>
                <a:lnTo>
                  <a:pt x="66959" y="42241"/>
                </a:lnTo>
                <a:lnTo>
                  <a:pt x="74257" y="36842"/>
                </a:lnTo>
                <a:lnTo>
                  <a:pt x="81556" y="31443"/>
                </a:lnTo>
                <a:lnTo>
                  <a:pt x="88855" y="26679"/>
                </a:lnTo>
                <a:lnTo>
                  <a:pt x="96471" y="22232"/>
                </a:lnTo>
                <a:lnTo>
                  <a:pt x="104405" y="18421"/>
                </a:lnTo>
                <a:lnTo>
                  <a:pt x="112338" y="14610"/>
                </a:lnTo>
                <a:lnTo>
                  <a:pt x="120906" y="11434"/>
                </a:lnTo>
                <a:lnTo>
                  <a:pt x="129475" y="8258"/>
                </a:lnTo>
                <a:lnTo>
                  <a:pt x="138360" y="5717"/>
                </a:lnTo>
                <a:lnTo>
                  <a:pt x="146928" y="3494"/>
                </a:lnTo>
                <a:lnTo>
                  <a:pt x="156131" y="1905"/>
                </a:lnTo>
                <a:lnTo>
                  <a:pt x="165651" y="953"/>
                </a:lnTo>
                <a:lnTo>
                  <a:pt x="174854" y="317"/>
                </a:lnTo>
                <a:lnTo>
                  <a:pt x="184374" y="0"/>
                </a:lnTo>
                <a:close/>
              </a:path>
            </a:pathLst>
          </a:custGeom>
          <a:solidFill>
            <a:srgbClr val="FF9900"/>
          </a:solidFill>
          <a:ln>
            <a:noFill/>
          </a:ln>
        </p:spPr>
        <p:txBody>
          <a:bodyPr anchor="ctr">
            <a:scene3d>
              <a:camera prst="orthographicFront"/>
              <a:lightRig rig="threePt" dir="t"/>
            </a:scene3d>
            <a:sp3d contourW="12700">
              <a:contourClr>
                <a:srgbClr val="FFFFFF"/>
              </a:contourClr>
            </a:sp3d>
          </a:bodyP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30" name="MH_Other_12"/>
          <p:cNvSpPr/>
          <p:nvPr/>
        </p:nvSpPr>
        <p:spPr>
          <a:xfrm rot="17825275" flipH="1">
            <a:off x="3046413" y="2211388"/>
            <a:ext cx="839788" cy="436563"/>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31" name="MH_Other_13"/>
          <p:cNvSpPr/>
          <p:nvPr/>
        </p:nvSpPr>
        <p:spPr>
          <a:xfrm rot="17825275" flipH="1">
            <a:off x="3179763" y="2181225"/>
            <a:ext cx="460375" cy="460375"/>
          </a:xfrm>
          <a:prstGeom prst="ellipse">
            <a:avLst/>
          </a:prstGeom>
          <a:solidFill>
            <a:srgbClr val="FFFFFF"/>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32" name="MH_Other_14"/>
          <p:cNvSpPr/>
          <p:nvPr/>
        </p:nvSpPr>
        <p:spPr>
          <a:xfrm>
            <a:off x="3273425" y="2286000"/>
            <a:ext cx="260350" cy="242888"/>
          </a:xfrm>
          <a:custGeom>
            <a:avLst/>
            <a:gdLst/>
            <a:ahLst/>
            <a:cxnLst/>
            <a:rect l="l" t="t" r="r" b="b"/>
            <a:pathLst>
              <a:path w="969654" h="903534">
                <a:moveTo>
                  <a:pt x="813088" y="487443"/>
                </a:moveTo>
                <a:cubicBezTo>
                  <a:pt x="793206" y="487443"/>
                  <a:pt x="777088" y="503561"/>
                  <a:pt x="777088" y="523443"/>
                </a:cubicBezTo>
                <a:cubicBezTo>
                  <a:pt x="777088" y="543325"/>
                  <a:pt x="793206" y="559443"/>
                  <a:pt x="813088" y="559443"/>
                </a:cubicBezTo>
                <a:cubicBezTo>
                  <a:pt x="832970" y="559443"/>
                  <a:pt x="849088" y="543325"/>
                  <a:pt x="849088" y="523443"/>
                </a:cubicBezTo>
                <a:cubicBezTo>
                  <a:pt x="849088" y="503561"/>
                  <a:pt x="832970" y="487443"/>
                  <a:pt x="813088" y="487443"/>
                </a:cubicBezTo>
                <a:close/>
                <a:moveTo>
                  <a:pt x="606961" y="487443"/>
                </a:moveTo>
                <a:cubicBezTo>
                  <a:pt x="587079" y="487443"/>
                  <a:pt x="570961" y="503561"/>
                  <a:pt x="570961" y="523443"/>
                </a:cubicBezTo>
                <a:cubicBezTo>
                  <a:pt x="570961" y="543325"/>
                  <a:pt x="587079" y="559443"/>
                  <a:pt x="606961" y="559443"/>
                </a:cubicBezTo>
                <a:cubicBezTo>
                  <a:pt x="626843" y="559443"/>
                  <a:pt x="642961" y="543325"/>
                  <a:pt x="642961" y="523443"/>
                </a:cubicBezTo>
                <a:cubicBezTo>
                  <a:pt x="642961" y="503561"/>
                  <a:pt x="626843" y="487443"/>
                  <a:pt x="606961" y="487443"/>
                </a:cubicBezTo>
                <a:close/>
                <a:moveTo>
                  <a:pt x="691345" y="336511"/>
                </a:moveTo>
                <a:cubicBezTo>
                  <a:pt x="769490" y="335080"/>
                  <a:pt x="847112" y="364668"/>
                  <a:pt x="901758" y="422110"/>
                </a:cubicBezTo>
                <a:cubicBezTo>
                  <a:pt x="999759" y="525126"/>
                  <a:pt x="990612" y="681640"/>
                  <a:pt x="881173" y="774306"/>
                </a:cubicBezTo>
                <a:lnTo>
                  <a:pt x="905846" y="903534"/>
                </a:lnTo>
                <a:lnTo>
                  <a:pt x="792422" y="824563"/>
                </a:lnTo>
                <a:cubicBezTo>
                  <a:pt x="666952" y="867914"/>
                  <a:pt x="525982" y="820668"/>
                  <a:pt x="459770" y="713074"/>
                </a:cubicBezTo>
                <a:cubicBezTo>
                  <a:pt x="386891" y="594648"/>
                  <a:pt x="429055" y="444146"/>
                  <a:pt x="554971" y="373268"/>
                </a:cubicBezTo>
                <a:cubicBezTo>
                  <a:pt x="597384" y="349394"/>
                  <a:pt x="644458" y="337369"/>
                  <a:pt x="691345" y="336511"/>
                </a:cubicBezTo>
                <a:close/>
                <a:moveTo>
                  <a:pt x="547874" y="187267"/>
                </a:moveTo>
                <a:cubicBezTo>
                  <a:pt x="518051" y="187267"/>
                  <a:pt x="493874" y="211444"/>
                  <a:pt x="493874" y="241267"/>
                </a:cubicBezTo>
                <a:cubicBezTo>
                  <a:pt x="493874" y="271090"/>
                  <a:pt x="518051" y="295267"/>
                  <a:pt x="547874" y="295267"/>
                </a:cubicBezTo>
                <a:cubicBezTo>
                  <a:pt x="577697" y="295267"/>
                  <a:pt x="601874" y="271090"/>
                  <a:pt x="601874" y="241267"/>
                </a:cubicBezTo>
                <a:cubicBezTo>
                  <a:pt x="601874" y="211444"/>
                  <a:pt x="577697" y="187267"/>
                  <a:pt x="547874" y="187267"/>
                </a:cubicBezTo>
                <a:close/>
                <a:moveTo>
                  <a:pt x="294449" y="187267"/>
                </a:moveTo>
                <a:cubicBezTo>
                  <a:pt x="264626" y="187267"/>
                  <a:pt x="240449" y="211444"/>
                  <a:pt x="240449" y="241267"/>
                </a:cubicBezTo>
                <a:cubicBezTo>
                  <a:pt x="240449" y="271090"/>
                  <a:pt x="264626" y="295267"/>
                  <a:pt x="294449" y="295267"/>
                </a:cubicBezTo>
                <a:cubicBezTo>
                  <a:pt x="324272" y="295267"/>
                  <a:pt x="348449" y="271090"/>
                  <a:pt x="348449" y="241267"/>
                </a:cubicBezTo>
                <a:cubicBezTo>
                  <a:pt x="348449" y="211444"/>
                  <a:pt x="324272" y="187267"/>
                  <a:pt x="294449" y="187267"/>
                </a:cubicBezTo>
                <a:close/>
                <a:moveTo>
                  <a:pt x="408549" y="168"/>
                </a:moveTo>
                <a:cubicBezTo>
                  <a:pt x="456533" y="-1113"/>
                  <a:pt x="505397" y="4870"/>
                  <a:pt x="553141" y="18800"/>
                </a:cubicBezTo>
                <a:cubicBezTo>
                  <a:pt x="730896" y="70663"/>
                  <a:pt x="843952" y="217556"/>
                  <a:pt x="840274" y="375462"/>
                </a:cubicBezTo>
                <a:cubicBezTo>
                  <a:pt x="754752" y="310337"/>
                  <a:pt x="632797" y="302687"/>
                  <a:pt x="535419" y="357502"/>
                </a:cubicBezTo>
                <a:cubicBezTo>
                  <a:pt x="409503" y="428380"/>
                  <a:pt x="367339" y="578882"/>
                  <a:pt x="440218" y="697308"/>
                </a:cubicBezTo>
                <a:cubicBezTo>
                  <a:pt x="450352" y="713775"/>
                  <a:pt x="462237" y="728829"/>
                  <a:pt x="478397" y="739559"/>
                </a:cubicBezTo>
                <a:cubicBezTo>
                  <a:pt x="442192" y="745523"/>
                  <a:pt x="404623" y="745773"/>
                  <a:pt x="366675" y="741395"/>
                </a:cubicBezTo>
                <a:lnTo>
                  <a:pt x="245711" y="837584"/>
                </a:lnTo>
                <a:lnTo>
                  <a:pt x="214226" y="696474"/>
                </a:lnTo>
                <a:cubicBezTo>
                  <a:pt x="11680" y="595442"/>
                  <a:pt x="-59861" y="368389"/>
                  <a:pt x="54436" y="189343"/>
                </a:cubicBezTo>
                <a:cubicBezTo>
                  <a:pt x="128564" y="73222"/>
                  <a:pt x="264598" y="4010"/>
                  <a:pt x="408549" y="168"/>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contourClr>
                <a:srgbClr val="FFFFFF"/>
              </a:contourClr>
            </a:sp3d>
          </a:bodyP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33" name="MH_Other_15"/>
          <p:cNvSpPr/>
          <p:nvPr/>
        </p:nvSpPr>
        <p:spPr>
          <a:xfrm rot="14599033" flipH="1">
            <a:off x="3052763" y="3232150"/>
            <a:ext cx="836613" cy="436563"/>
          </a:xfrm>
          <a:prstGeom prs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34" name="MH_Other_16"/>
          <p:cNvSpPr/>
          <p:nvPr/>
        </p:nvSpPr>
        <p:spPr>
          <a:xfrm rot="14599033" flipH="1">
            <a:off x="3178175" y="3265488"/>
            <a:ext cx="458788" cy="458788"/>
          </a:xfrm>
          <a:prstGeom prst="ellipse">
            <a:avLst/>
          </a:prstGeom>
          <a:solidFill>
            <a:srgbClr val="FFFFFF"/>
          </a:solidFill>
          <a:ln w="19050">
            <a:solidFill>
              <a:srgbClr val="00274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35" name="MH_Other_17"/>
          <p:cNvSpPr>
            <a:spLocks noChangeArrowheads="1"/>
          </p:cNvSpPr>
          <p:nvPr/>
        </p:nvSpPr>
        <p:spPr bwMode="auto">
          <a:xfrm>
            <a:off x="3300413" y="3403600"/>
            <a:ext cx="200025" cy="200025"/>
          </a:xfrm>
          <a:custGeom>
            <a:avLst/>
            <a:gdLst/>
            <a:ahLst/>
            <a:cxnLst/>
            <a:rect l="0" t="0" r="r" b="b"/>
            <a:pathLst>
              <a:path w="1622425" h="1601788">
                <a:moveTo>
                  <a:pt x="1477962" y="927100"/>
                </a:moveTo>
                <a:lnTo>
                  <a:pt x="1622425" y="927100"/>
                </a:lnTo>
                <a:lnTo>
                  <a:pt x="1622425" y="1293813"/>
                </a:lnTo>
                <a:lnTo>
                  <a:pt x="1477962" y="1293813"/>
                </a:lnTo>
                <a:lnTo>
                  <a:pt x="1477962" y="927100"/>
                </a:lnTo>
                <a:close/>
                <a:moveTo>
                  <a:pt x="1477962" y="463550"/>
                </a:moveTo>
                <a:lnTo>
                  <a:pt x="1622425" y="463550"/>
                </a:lnTo>
                <a:lnTo>
                  <a:pt x="1622425" y="830263"/>
                </a:lnTo>
                <a:lnTo>
                  <a:pt x="1477962" y="830263"/>
                </a:lnTo>
                <a:lnTo>
                  <a:pt x="1477962" y="463550"/>
                </a:lnTo>
                <a:close/>
                <a:moveTo>
                  <a:pt x="871932" y="418865"/>
                </a:moveTo>
                <a:lnTo>
                  <a:pt x="866214" y="419183"/>
                </a:lnTo>
                <a:lnTo>
                  <a:pt x="859861" y="419183"/>
                </a:lnTo>
                <a:lnTo>
                  <a:pt x="848426" y="420453"/>
                </a:lnTo>
                <a:lnTo>
                  <a:pt x="837309" y="422359"/>
                </a:lnTo>
                <a:lnTo>
                  <a:pt x="826509" y="424582"/>
                </a:lnTo>
                <a:lnTo>
                  <a:pt x="815709" y="427440"/>
                </a:lnTo>
                <a:lnTo>
                  <a:pt x="805862" y="430298"/>
                </a:lnTo>
                <a:lnTo>
                  <a:pt x="796650" y="433473"/>
                </a:lnTo>
                <a:lnTo>
                  <a:pt x="787439" y="436649"/>
                </a:lnTo>
                <a:lnTo>
                  <a:pt x="771874" y="443000"/>
                </a:lnTo>
                <a:lnTo>
                  <a:pt x="766792" y="444906"/>
                </a:lnTo>
                <a:lnTo>
                  <a:pt x="762027" y="446811"/>
                </a:lnTo>
                <a:lnTo>
                  <a:pt x="757262" y="449034"/>
                </a:lnTo>
                <a:lnTo>
                  <a:pt x="752498" y="451257"/>
                </a:lnTo>
                <a:lnTo>
                  <a:pt x="748051" y="454115"/>
                </a:lnTo>
                <a:lnTo>
                  <a:pt x="743921" y="456655"/>
                </a:lnTo>
                <a:lnTo>
                  <a:pt x="739792" y="459831"/>
                </a:lnTo>
                <a:lnTo>
                  <a:pt x="735345" y="463324"/>
                </a:lnTo>
                <a:lnTo>
                  <a:pt x="731533" y="466817"/>
                </a:lnTo>
                <a:lnTo>
                  <a:pt x="728039" y="470628"/>
                </a:lnTo>
                <a:lnTo>
                  <a:pt x="724545" y="474757"/>
                </a:lnTo>
                <a:lnTo>
                  <a:pt x="721051" y="479202"/>
                </a:lnTo>
                <a:lnTo>
                  <a:pt x="718192" y="483966"/>
                </a:lnTo>
                <a:lnTo>
                  <a:pt x="715333" y="488729"/>
                </a:lnTo>
                <a:lnTo>
                  <a:pt x="712792" y="493810"/>
                </a:lnTo>
                <a:lnTo>
                  <a:pt x="710251" y="499526"/>
                </a:lnTo>
                <a:lnTo>
                  <a:pt x="708028" y="504925"/>
                </a:lnTo>
                <a:lnTo>
                  <a:pt x="706122" y="510959"/>
                </a:lnTo>
                <a:lnTo>
                  <a:pt x="704216" y="517310"/>
                </a:lnTo>
                <a:lnTo>
                  <a:pt x="702628" y="523979"/>
                </a:lnTo>
                <a:lnTo>
                  <a:pt x="701357" y="530648"/>
                </a:lnTo>
                <a:lnTo>
                  <a:pt x="700404" y="537952"/>
                </a:lnTo>
                <a:lnTo>
                  <a:pt x="699769" y="545256"/>
                </a:lnTo>
                <a:lnTo>
                  <a:pt x="699451" y="553512"/>
                </a:lnTo>
                <a:lnTo>
                  <a:pt x="699451" y="561451"/>
                </a:lnTo>
                <a:lnTo>
                  <a:pt x="699451" y="570025"/>
                </a:lnTo>
                <a:lnTo>
                  <a:pt x="700087" y="578600"/>
                </a:lnTo>
                <a:lnTo>
                  <a:pt x="700722" y="587809"/>
                </a:lnTo>
                <a:lnTo>
                  <a:pt x="701992" y="597018"/>
                </a:lnTo>
                <a:lnTo>
                  <a:pt x="703263" y="607180"/>
                </a:lnTo>
                <a:lnTo>
                  <a:pt x="705169" y="617025"/>
                </a:lnTo>
                <a:lnTo>
                  <a:pt x="707392" y="627504"/>
                </a:lnTo>
                <a:lnTo>
                  <a:pt x="708028" y="630998"/>
                </a:lnTo>
                <a:lnTo>
                  <a:pt x="708028" y="634173"/>
                </a:lnTo>
                <a:lnTo>
                  <a:pt x="707710" y="637666"/>
                </a:lnTo>
                <a:lnTo>
                  <a:pt x="707392" y="640524"/>
                </a:lnTo>
                <a:lnTo>
                  <a:pt x="706757" y="643065"/>
                </a:lnTo>
                <a:lnTo>
                  <a:pt x="705804" y="645605"/>
                </a:lnTo>
                <a:lnTo>
                  <a:pt x="703263" y="650051"/>
                </a:lnTo>
                <a:lnTo>
                  <a:pt x="701039" y="654815"/>
                </a:lnTo>
                <a:lnTo>
                  <a:pt x="699134" y="658626"/>
                </a:lnTo>
                <a:lnTo>
                  <a:pt x="698498" y="660531"/>
                </a:lnTo>
                <a:lnTo>
                  <a:pt x="697863" y="662436"/>
                </a:lnTo>
                <a:lnTo>
                  <a:pt x="697545" y="664342"/>
                </a:lnTo>
                <a:lnTo>
                  <a:pt x="697545" y="666247"/>
                </a:lnTo>
                <a:lnTo>
                  <a:pt x="699134" y="688794"/>
                </a:lnTo>
                <a:lnTo>
                  <a:pt x="700404" y="702132"/>
                </a:lnTo>
                <a:lnTo>
                  <a:pt x="701039" y="709436"/>
                </a:lnTo>
                <a:lnTo>
                  <a:pt x="702310" y="716104"/>
                </a:lnTo>
                <a:lnTo>
                  <a:pt x="703581" y="723408"/>
                </a:lnTo>
                <a:lnTo>
                  <a:pt x="705487" y="729760"/>
                </a:lnTo>
                <a:lnTo>
                  <a:pt x="707075" y="736111"/>
                </a:lnTo>
                <a:lnTo>
                  <a:pt x="709298" y="742145"/>
                </a:lnTo>
                <a:lnTo>
                  <a:pt x="711839" y="747226"/>
                </a:lnTo>
                <a:lnTo>
                  <a:pt x="714698" y="751989"/>
                </a:lnTo>
                <a:lnTo>
                  <a:pt x="716286" y="753894"/>
                </a:lnTo>
                <a:lnTo>
                  <a:pt x="718192" y="755800"/>
                </a:lnTo>
                <a:lnTo>
                  <a:pt x="719780" y="757705"/>
                </a:lnTo>
                <a:lnTo>
                  <a:pt x="722322" y="759293"/>
                </a:lnTo>
                <a:lnTo>
                  <a:pt x="725816" y="760563"/>
                </a:lnTo>
                <a:lnTo>
                  <a:pt x="731533" y="762151"/>
                </a:lnTo>
                <a:lnTo>
                  <a:pt x="736933" y="763104"/>
                </a:lnTo>
                <a:lnTo>
                  <a:pt x="738839" y="763421"/>
                </a:lnTo>
                <a:lnTo>
                  <a:pt x="739792" y="763104"/>
                </a:lnTo>
                <a:lnTo>
                  <a:pt x="745827" y="831062"/>
                </a:lnTo>
                <a:lnTo>
                  <a:pt x="747098" y="833603"/>
                </a:lnTo>
                <a:lnTo>
                  <a:pt x="748368" y="835826"/>
                </a:lnTo>
                <a:lnTo>
                  <a:pt x="749639" y="838049"/>
                </a:lnTo>
                <a:lnTo>
                  <a:pt x="751227" y="839954"/>
                </a:lnTo>
                <a:lnTo>
                  <a:pt x="754404" y="843765"/>
                </a:lnTo>
                <a:lnTo>
                  <a:pt x="757898" y="847576"/>
                </a:lnTo>
                <a:lnTo>
                  <a:pt x="761074" y="851386"/>
                </a:lnTo>
                <a:lnTo>
                  <a:pt x="762662" y="853609"/>
                </a:lnTo>
                <a:lnTo>
                  <a:pt x="763933" y="855832"/>
                </a:lnTo>
                <a:lnTo>
                  <a:pt x="765204" y="858373"/>
                </a:lnTo>
                <a:lnTo>
                  <a:pt x="766474" y="861548"/>
                </a:lnTo>
                <a:lnTo>
                  <a:pt x="767427" y="865042"/>
                </a:lnTo>
                <a:lnTo>
                  <a:pt x="768380" y="868852"/>
                </a:lnTo>
                <a:lnTo>
                  <a:pt x="751545" y="872663"/>
                </a:lnTo>
                <a:lnTo>
                  <a:pt x="744874" y="887271"/>
                </a:lnTo>
                <a:lnTo>
                  <a:pt x="740745" y="895528"/>
                </a:lnTo>
                <a:lnTo>
                  <a:pt x="736298" y="904102"/>
                </a:lnTo>
                <a:lnTo>
                  <a:pt x="731533" y="912358"/>
                </a:lnTo>
                <a:lnTo>
                  <a:pt x="726451" y="919980"/>
                </a:lnTo>
                <a:lnTo>
                  <a:pt x="723910" y="923156"/>
                </a:lnTo>
                <a:lnTo>
                  <a:pt x="721051" y="926014"/>
                </a:lnTo>
                <a:lnTo>
                  <a:pt x="718510" y="928555"/>
                </a:lnTo>
                <a:lnTo>
                  <a:pt x="715969" y="930778"/>
                </a:lnTo>
                <a:lnTo>
                  <a:pt x="680393" y="940622"/>
                </a:lnTo>
                <a:lnTo>
                  <a:pt x="648628" y="953960"/>
                </a:lnTo>
                <a:lnTo>
                  <a:pt x="615911" y="967932"/>
                </a:lnTo>
                <a:lnTo>
                  <a:pt x="551747" y="995243"/>
                </a:lnTo>
                <a:lnTo>
                  <a:pt x="544123" y="998101"/>
                </a:lnTo>
                <a:lnTo>
                  <a:pt x="537135" y="1000641"/>
                </a:lnTo>
                <a:lnTo>
                  <a:pt x="522524" y="1006040"/>
                </a:lnTo>
                <a:lnTo>
                  <a:pt x="507912" y="1011121"/>
                </a:lnTo>
                <a:lnTo>
                  <a:pt x="500924" y="1013979"/>
                </a:lnTo>
                <a:lnTo>
                  <a:pt x="493936" y="1016837"/>
                </a:lnTo>
                <a:lnTo>
                  <a:pt x="487583" y="1020648"/>
                </a:lnTo>
                <a:lnTo>
                  <a:pt x="481548" y="1024141"/>
                </a:lnTo>
                <a:lnTo>
                  <a:pt x="475512" y="1027952"/>
                </a:lnTo>
                <a:lnTo>
                  <a:pt x="470430" y="1032398"/>
                </a:lnTo>
                <a:lnTo>
                  <a:pt x="467889" y="1034938"/>
                </a:lnTo>
                <a:lnTo>
                  <a:pt x="465665" y="1037796"/>
                </a:lnTo>
                <a:lnTo>
                  <a:pt x="463442" y="1040337"/>
                </a:lnTo>
                <a:lnTo>
                  <a:pt x="461218" y="1043195"/>
                </a:lnTo>
                <a:lnTo>
                  <a:pt x="459313" y="1046370"/>
                </a:lnTo>
                <a:lnTo>
                  <a:pt x="457407" y="1049546"/>
                </a:lnTo>
                <a:lnTo>
                  <a:pt x="456136" y="1052722"/>
                </a:lnTo>
                <a:lnTo>
                  <a:pt x="454548" y="1056850"/>
                </a:lnTo>
                <a:lnTo>
                  <a:pt x="454230" y="1082573"/>
                </a:lnTo>
                <a:lnTo>
                  <a:pt x="453595" y="1116234"/>
                </a:lnTo>
                <a:lnTo>
                  <a:pt x="452960" y="1151484"/>
                </a:lnTo>
                <a:lnTo>
                  <a:pt x="452642" y="1167997"/>
                </a:lnTo>
                <a:lnTo>
                  <a:pt x="452960" y="1182605"/>
                </a:lnTo>
                <a:lnTo>
                  <a:pt x="1276928" y="1182605"/>
                </a:lnTo>
                <a:lnTo>
                  <a:pt x="1277245" y="1167997"/>
                </a:lnTo>
                <a:lnTo>
                  <a:pt x="1276928" y="1151484"/>
                </a:lnTo>
                <a:lnTo>
                  <a:pt x="1276292" y="1116234"/>
                </a:lnTo>
                <a:lnTo>
                  <a:pt x="1275339" y="1082573"/>
                </a:lnTo>
                <a:lnTo>
                  <a:pt x="1275022" y="1056850"/>
                </a:lnTo>
                <a:lnTo>
                  <a:pt x="1273751" y="1052722"/>
                </a:lnTo>
                <a:lnTo>
                  <a:pt x="1272163" y="1049546"/>
                </a:lnTo>
                <a:lnTo>
                  <a:pt x="1270257" y="1046370"/>
                </a:lnTo>
                <a:lnTo>
                  <a:pt x="1268669" y="1043195"/>
                </a:lnTo>
                <a:lnTo>
                  <a:pt x="1266445" y="1040337"/>
                </a:lnTo>
                <a:lnTo>
                  <a:pt x="1264222" y="1037796"/>
                </a:lnTo>
                <a:lnTo>
                  <a:pt x="1261998" y="1034938"/>
                </a:lnTo>
                <a:lnTo>
                  <a:pt x="1259775" y="1032398"/>
                </a:lnTo>
                <a:lnTo>
                  <a:pt x="1254057" y="1027952"/>
                </a:lnTo>
                <a:lnTo>
                  <a:pt x="1248340" y="1024141"/>
                </a:lnTo>
                <a:lnTo>
                  <a:pt x="1242304" y="1020648"/>
                </a:lnTo>
                <a:lnTo>
                  <a:pt x="1235634" y="1016837"/>
                </a:lnTo>
                <a:lnTo>
                  <a:pt x="1228963" y="1013979"/>
                </a:lnTo>
                <a:lnTo>
                  <a:pt x="1221658" y="1011121"/>
                </a:lnTo>
                <a:lnTo>
                  <a:pt x="1207681" y="1006040"/>
                </a:lnTo>
                <a:lnTo>
                  <a:pt x="1192752" y="1000641"/>
                </a:lnTo>
                <a:lnTo>
                  <a:pt x="1185446" y="998101"/>
                </a:lnTo>
                <a:lnTo>
                  <a:pt x="1178458" y="995243"/>
                </a:lnTo>
                <a:lnTo>
                  <a:pt x="1113659" y="967932"/>
                </a:lnTo>
                <a:lnTo>
                  <a:pt x="1080941" y="953960"/>
                </a:lnTo>
                <a:lnTo>
                  <a:pt x="1049177" y="940622"/>
                </a:lnTo>
                <a:lnTo>
                  <a:pt x="1013601" y="930778"/>
                </a:lnTo>
                <a:lnTo>
                  <a:pt x="1011060" y="928555"/>
                </a:lnTo>
                <a:lnTo>
                  <a:pt x="1008519" y="926014"/>
                </a:lnTo>
                <a:lnTo>
                  <a:pt x="1005977" y="923156"/>
                </a:lnTo>
                <a:lnTo>
                  <a:pt x="1003436" y="919980"/>
                </a:lnTo>
                <a:lnTo>
                  <a:pt x="998036" y="912358"/>
                </a:lnTo>
                <a:lnTo>
                  <a:pt x="993589" y="904102"/>
                </a:lnTo>
                <a:lnTo>
                  <a:pt x="989142" y="895528"/>
                </a:lnTo>
                <a:lnTo>
                  <a:pt x="985013" y="887271"/>
                </a:lnTo>
                <a:lnTo>
                  <a:pt x="978025" y="872663"/>
                </a:lnTo>
                <a:lnTo>
                  <a:pt x="955790" y="869487"/>
                </a:lnTo>
                <a:lnTo>
                  <a:pt x="956107" y="865359"/>
                </a:lnTo>
                <a:lnTo>
                  <a:pt x="956743" y="861231"/>
                </a:lnTo>
                <a:lnTo>
                  <a:pt x="957696" y="857738"/>
                </a:lnTo>
                <a:lnTo>
                  <a:pt x="958649" y="854562"/>
                </a:lnTo>
                <a:lnTo>
                  <a:pt x="960237" y="852021"/>
                </a:lnTo>
                <a:lnTo>
                  <a:pt x="961507" y="849481"/>
                </a:lnTo>
                <a:lnTo>
                  <a:pt x="965319" y="845035"/>
                </a:lnTo>
                <a:lnTo>
                  <a:pt x="968813" y="840272"/>
                </a:lnTo>
                <a:lnTo>
                  <a:pt x="972307" y="835826"/>
                </a:lnTo>
                <a:lnTo>
                  <a:pt x="973895" y="833603"/>
                </a:lnTo>
                <a:lnTo>
                  <a:pt x="975484" y="830745"/>
                </a:lnTo>
                <a:lnTo>
                  <a:pt x="977072" y="827887"/>
                </a:lnTo>
                <a:lnTo>
                  <a:pt x="978025" y="824393"/>
                </a:lnTo>
                <a:lnTo>
                  <a:pt x="978978" y="821218"/>
                </a:lnTo>
                <a:lnTo>
                  <a:pt x="979613" y="818042"/>
                </a:lnTo>
                <a:lnTo>
                  <a:pt x="980566" y="811373"/>
                </a:lnTo>
                <a:lnTo>
                  <a:pt x="981201" y="804069"/>
                </a:lnTo>
                <a:lnTo>
                  <a:pt x="981837" y="797083"/>
                </a:lnTo>
                <a:lnTo>
                  <a:pt x="982154" y="789779"/>
                </a:lnTo>
                <a:lnTo>
                  <a:pt x="983107" y="783110"/>
                </a:lnTo>
                <a:lnTo>
                  <a:pt x="983742" y="779935"/>
                </a:lnTo>
                <a:lnTo>
                  <a:pt x="984695" y="776759"/>
                </a:lnTo>
                <a:lnTo>
                  <a:pt x="985966" y="773266"/>
                </a:lnTo>
                <a:lnTo>
                  <a:pt x="987236" y="770408"/>
                </a:lnTo>
                <a:lnTo>
                  <a:pt x="988507" y="768502"/>
                </a:lnTo>
                <a:lnTo>
                  <a:pt x="989778" y="766915"/>
                </a:lnTo>
                <a:lnTo>
                  <a:pt x="991366" y="765327"/>
                </a:lnTo>
                <a:lnTo>
                  <a:pt x="992636" y="764056"/>
                </a:lnTo>
                <a:lnTo>
                  <a:pt x="996131" y="761834"/>
                </a:lnTo>
                <a:lnTo>
                  <a:pt x="999942" y="759928"/>
                </a:lnTo>
                <a:lnTo>
                  <a:pt x="1003436" y="758023"/>
                </a:lnTo>
                <a:lnTo>
                  <a:pt x="1006930" y="755800"/>
                </a:lnTo>
                <a:lnTo>
                  <a:pt x="1010107" y="753259"/>
                </a:lnTo>
                <a:lnTo>
                  <a:pt x="1011695" y="751989"/>
                </a:lnTo>
                <a:lnTo>
                  <a:pt x="1012966" y="750401"/>
                </a:lnTo>
                <a:lnTo>
                  <a:pt x="1014871" y="746908"/>
                </a:lnTo>
                <a:lnTo>
                  <a:pt x="1017095" y="743097"/>
                </a:lnTo>
                <a:lnTo>
                  <a:pt x="1019001" y="738651"/>
                </a:lnTo>
                <a:lnTo>
                  <a:pt x="1020589" y="734523"/>
                </a:lnTo>
                <a:lnTo>
                  <a:pt x="1023130" y="725631"/>
                </a:lnTo>
                <a:lnTo>
                  <a:pt x="1024718" y="717057"/>
                </a:lnTo>
                <a:lnTo>
                  <a:pt x="1025989" y="709753"/>
                </a:lnTo>
                <a:lnTo>
                  <a:pt x="1026942" y="701814"/>
                </a:lnTo>
                <a:lnTo>
                  <a:pt x="1027895" y="693875"/>
                </a:lnTo>
                <a:lnTo>
                  <a:pt x="1028213" y="685618"/>
                </a:lnTo>
                <a:lnTo>
                  <a:pt x="1027895" y="677362"/>
                </a:lnTo>
                <a:lnTo>
                  <a:pt x="1027577" y="673233"/>
                </a:lnTo>
                <a:lnTo>
                  <a:pt x="1026942" y="669105"/>
                </a:lnTo>
                <a:lnTo>
                  <a:pt x="1025989" y="665294"/>
                </a:lnTo>
                <a:lnTo>
                  <a:pt x="1025036" y="661484"/>
                </a:lnTo>
                <a:lnTo>
                  <a:pt x="1023766" y="657673"/>
                </a:lnTo>
                <a:lnTo>
                  <a:pt x="1022177" y="654180"/>
                </a:lnTo>
                <a:lnTo>
                  <a:pt x="1019001" y="647511"/>
                </a:lnTo>
                <a:lnTo>
                  <a:pt x="1015824" y="642747"/>
                </a:lnTo>
                <a:lnTo>
                  <a:pt x="1014871" y="640207"/>
                </a:lnTo>
                <a:lnTo>
                  <a:pt x="1013919" y="637349"/>
                </a:lnTo>
                <a:lnTo>
                  <a:pt x="1012966" y="633856"/>
                </a:lnTo>
                <a:lnTo>
                  <a:pt x="1012330" y="629410"/>
                </a:lnTo>
                <a:lnTo>
                  <a:pt x="1012013" y="626234"/>
                </a:lnTo>
                <a:lnTo>
                  <a:pt x="1012013" y="622106"/>
                </a:lnTo>
                <a:lnTo>
                  <a:pt x="1012330" y="612261"/>
                </a:lnTo>
                <a:lnTo>
                  <a:pt x="1012966" y="601147"/>
                </a:lnTo>
                <a:lnTo>
                  <a:pt x="1013919" y="588762"/>
                </a:lnTo>
                <a:lnTo>
                  <a:pt x="1016460" y="566215"/>
                </a:lnTo>
                <a:lnTo>
                  <a:pt x="1017095" y="557323"/>
                </a:lnTo>
                <a:lnTo>
                  <a:pt x="1017413" y="551607"/>
                </a:lnTo>
                <a:lnTo>
                  <a:pt x="1017730" y="534141"/>
                </a:lnTo>
                <a:lnTo>
                  <a:pt x="1017413" y="527472"/>
                </a:lnTo>
                <a:lnTo>
                  <a:pt x="1016777" y="521756"/>
                </a:lnTo>
                <a:lnTo>
                  <a:pt x="1015824" y="516040"/>
                </a:lnTo>
                <a:lnTo>
                  <a:pt x="1014236" y="509371"/>
                </a:lnTo>
                <a:lnTo>
                  <a:pt x="1010424" y="492222"/>
                </a:lnTo>
                <a:lnTo>
                  <a:pt x="1008836" y="488412"/>
                </a:lnTo>
                <a:lnTo>
                  <a:pt x="1006930" y="483966"/>
                </a:lnTo>
                <a:lnTo>
                  <a:pt x="1004707" y="478567"/>
                </a:lnTo>
                <a:lnTo>
                  <a:pt x="1001530" y="473169"/>
                </a:lnTo>
                <a:lnTo>
                  <a:pt x="997401" y="467770"/>
                </a:lnTo>
                <a:lnTo>
                  <a:pt x="995495" y="465547"/>
                </a:lnTo>
                <a:lnTo>
                  <a:pt x="993272" y="463324"/>
                </a:lnTo>
                <a:lnTo>
                  <a:pt x="991048" y="460784"/>
                </a:lnTo>
                <a:lnTo>
                  <a:pt x="988825" y="459196"/>
                </a:lnTo>
                <a:lnTo>
                  <a:pt x="962143" y="454750"/>
                </a:lnTo>
                <a:lnTo>
                  <a:pt x="945943" y="439825"/>
                </a:lnTo>
                <a:lnTo>
                  <a:pt x="939908" y="436331"/>
                </a:lnTo>
                <a:lnTo>
                  <a:pt x="933555" y="433156"/>
                </a:lnTo>
                <a:lnTo>
                  <a:pt x="927202" y="430298"/>
                </a:lnTo>
                <a:lnTo>
                  <a:pt x="921167" y="427757"/>
                </a:lnTo>
                <a:lnTo>
                  <a:pt x="915131" y="425534"/>
                </a:lnTo>
                <a:lnTo>
                  <a:pt x="908778" y="423629"/>
                </a:lnTo>
                <a:lnTo>
                  <a:pt x="902426" y="422041"/>
                </a:lnTo>
                <a:lnTo>
                  <a:pt x="896390" y="421088"/>
                </a:lnTo>
                <a:lnTo>
                  <a:pt x="890038" y="420136"/>
                </a:lnTo>
                <a:lnTo>
                  <a:pt x="884002" y="419501"/>
                </a:lnTo>
                <a:lnTo>
                  <a:pt x="878285" y="419183"/>
                </a:lnTo>
                <a:lnTo>
                  <a:pt x="871932" y="418865"/>
                </a:lnTo>
                <a:close/>
                <a:moveTo>
                  <a:pt x="1477962" y="0"/>
                </a:moveTo>
                <a:lnTo>
                  <a:pt x="1622425" y="0"/>
                </a:lnTo>
                <a:lnTo>
                  <a:pt x="1622425" y="366713"/>
                </a:lnTo>
                <a:lnTo>
                  <a:pt x="1477962" y="366713"/>
                </a:lnTo>
                <a:lnTo>
                  <a:pt x="1477962" y="0"/>
                </a:lnTo>
                <a:close/>
                <a:moveTo>
                  <a:pt x="326855" y="0"/>
                </a:moveTo>
                <a:lnTo>
                  <a:pt x="1403350" y="0"/>
                </a:lnTo>
                <a:lnTo>
                  <a:pt x="1403350" y="1601788"/>
                </a:lnTo>
                <a:lnTo>
                  <a:pt x="326855" y="1601788"/>
                </a:lnTo>
                <a:lnTo>
                  <a:pt x="326855" y="0"/>
                </a:lnTo>
                <a:close/>
                <a:moveTo>
                  <a:pt x="90211" y="0"/>
                </a:moveTo>
                <a:lnTo>
                  <a:pt x="94975" y="0"/>
                </a:lnTo>
                <a:lnTo>
                  <a:pt x="212503" y="0"/>
                </a:lnTo>
                <a:lnTo>
                  <a:pt x="212503" y="1601788"/>
                </a:lnTo>
                <a:lnTo>
                  <a:pt x="94975" y="1601788"/>
                </a:lnTo>
                <a:lnTo>
                  <a:pt x="90211" y="1601788"/>
                </a:lnTo>
                <a:lnTo>
                  <a:pt x="85446" y="1601471"/>
                </a:lnTo>
                <a:lnTo>
                  <a:pt x="80681" y="1600835"/>
                </a:lnTo>
                <a:lnTo>
                  <a:pt x="75917" y="1599883"/>
                </a:lnTo>
                <a:lnTo>
                  <a:pt x="71470" y="1598930"/>
                </a:lnTo>
                <a:lnTo>
                  <a:pt x="67023" y="1597660"/>
                </a:lnTo>
                <a:lnTo>
                  <a:pt x="62258" y="1596072"/>
                </a:lnTo>
                <a:lnTo>
                  <a:pt x="58129" y="1594484"/>
                </a:lnTo>
                <a:lnTo>
                  <a:pt x="53999" y="1592261"/>
                </a:lnTo>
                <a:lnTo>
                  <a:pt x="49870" y="1590356"/>
                </a:lnTo>
                <a:lnTo>
                  <a:pt x="45740" y="1587815"/>
                </a:lnTo>
                <a:lnTo>
                  <a:pt x="41929" y="1585592"/>
                </a:lnTo>
                <a:lnTo>
                  <a:pt x="38117" y="1583052"/>
                </a:lnTo>
                <a:lnTo>
                  <a:pt x="34623" y="1580194"/>
                </a:lnTo>
                <a:lnTo>
                  <a:pt x="31446" y="1577336"/>
                </a:lnTo>
                <a:lnTo>
                  <a:pt x="27635" y="1573843"/>
                </a:lnTo>
                <a:lnTo>
                  <a:pt x="24776" y="1570667"/>
                </a:lnTo>
                <a:lnTo>
                  <a:pt x="21917" y="1567174"/>
                </a:lnTo>
                <a:lnTo>
                  <a:pt x="19058" y="1563681"/>
                </a:lnTo>
                <a:lnTo>
                  <a:pt x="16517" y="1559870"/>
                </a:lnTo>
                <a:lnTo>
                  <a:pt x="13976" y="1556059"/>
                </a:lnTo>
                <a:lnTo>
                  <a:pt x="11435" y="1551931"/>
                </a:lnTo>
                <a:lnTo>
                  <a:pt x="9211" y="1548120"/>
                </a:lnTo>
                <a:lnTo>
                  <a:pt x="7306" y="1543992"/>
                </a:lnTo>
                <a:lnTo>
                  <a:pt x="5717" y="1539228"/>
                </a:lnTo>
                <a:lnTo>
                  <a:pt x="4447" y="1535100"/>
                </a:lnTo>
                <a:lnTo>
                  <a:pt x="3176" y="1530654"/>
                </a:lnTo>
                <a:lnTo>
                  <a:pt x="1906" y="1525891"/>
                </a:lnTo>
                <a:lnTo>
                  <a:pt x="1270" y="1521127"/>
                </a:lnTo>
                <a:lnTo>
                  <a:pt x="635" y="1516364"/>
                </a:lnTo>
                <a:lnTo>
                  <a:pt x="317" y="1511600"/>
                </a:lnTo>
                <a:lnTo>
                  <a:pt x="0" y="1506837"/>
                </a:lnTo>
                <a:lnTo>
                  <a:pt x="0" y="94951"/>
                </a:lnTo>
                <a:lnTo>
                  <a:pt x="317" y="90188"/>
                </a:lnTo>
                <a:lnTo>
                  <a:pt x="635" y="85424"/>
                </a:lnTo>
                <a:lnTo>
                  <a:pt x="1270" y="80661"/>
                </a:lnTo>
                <a:lnTo>
                  <a:pt x="1906" y="75580"/>
                </a:lnTo>
                <a:lnTo>
                  <a:pt x="3176" y="71134"/>
                </a:lnTo>
                <a:lnTo>
                  <a:pt x="4447" y="66688"/>
                </a:lnTo>
                <a:lnTo>
                  <a:pt x="5717" y="62560"/>
                </a:lnTo>
                <a:lnTo>
                  <a:pt x="7306" y="57796"/>
                </a:lnTo>
                <a:lnTo>
                  <a:pt x="9211" y="53668"/>
                </a:lnTo>
                <a:lnTo>
                  <a:pt x="11435" y="49857"/>
                </a:lnTo>
                <a:lnTo>
                  <a:pt x="13976" y="45729"/>
                </a:lnTo>
                <a:lnTo>
                  <a:pt x="16517" y="41601"/>
                </a:lnTo>
                <a:lnTo>
                  <a:pt x="19058" y="38107"/>
                </a:lnTo>
                <a:lnTo>
                  <a:pt x="21917" y="34614"/>
                </a:lnTo>
                <a:lnTo>
                  <a:pt x="24776" y="31121"/>
                </a:lnTo>
                <a:lnTo>
                  <a:pt x="27635" y="27945"/>
                </a:lnTo>
                <a:lnTo>
                  <a:pt x="31446" y="24452"/>
                </a:lnTo>
                <a:lnTo>
                  <a:pt x="34623" y="21594"/>
                </a:lnTo>
                <a:lnTo>
                  <a:pt x="38117" y="18736"/>
                </a:lnTo>
                <a:lnTo>
                  <a:pt x="41929" y="16195"/>
                </a:lnTo>
                <a:lnTo>
                  <a:pt x="45740" y="13655"/>
                </a:lnTo>
                <a:lnTo>
                  <a:pt x="49870" y="11432"/>
                </a:lnTo>
                <a:lnTo>
                  <a:pt x="53999" y="9527"/>
                </a:lnTo>
                <a:lnTo>
                  <a:pt x="58129" y="7304"/>
                </a:lnTo>
                <a:lnTo>
                  <a:pt x="62258" y="5716"/>
                </a:lnTo>
                <a:lnTo>
                  <a:pt x="67023" y="4128"/>
                </a:lnTo>
                <a:lnTo>
                  <a:pt x="71470" y="2858"/>
                </a:lnTo>
                <a:lnTo>
                  <a:pt x="75917" y="1905"/>
                </a:lnTo>
                <a:lnTo>
                  <a:pt x="80681" y="952"/>
                </a:lnTo>
                <a:lnTo>
                  <a:pt x="85446" y="317"/>
                </a:lnTo>
                <a:lnTo>
                  <a:pt x="90211" y="0"/>
                </a:lnTo>
                <a:close/>
              </a:path>
            </a:pathLst>
          </a:custGeom>
          <a:solidFill>
            <a:srgbClr val="002748"/>
          </a:solidFill>
          <a:ln>
            <a:noFill/>
          </a:ln>
        </p:spPr>
        <p:txBody>
          <a:bodyPr anchor="ctr">
            <a:scene3d>
              <a:camera prst="orthographicFront"/>
              <a:lightRig rig="threePt" dir="t"/>
            </a:scene3d>
            <a:sp3d contourW="12700">
              <a:contourClr>
                <a:srgbClr val="FFFFFF"/>
              </a:contourClr>
            </a:sp3d>
          </a:bodyP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36" name="MH_Other_18"/>
          <p:cNvSpPr/>
          <p:nvPr/>
        </p:nvSpPr>
        <p:spPr>
          <a:xfrm rot="7000967">
            <a:off x="4947444" y="3228181"/>
            <a:ext cx="838200" cy="436563"/>
          </a:xfrm>
          <a:prstGeom prs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37" name="MH_Other_19"/>
          <p:cNvSpPr/>
          <p:nvPr/>
        </p:nvSpPr>
        <p:spPr>
          <a:xfrm rot="7000967">
            <a:off x="5183188" y="3249613"/>
            <a:ext cx="457200" cy="460375"/>
          </a:xfrm>
          <a:prstGeom prst="ellipse">
            <a:avLst/>
          </a:prstGeom>
          <a:solidFill>
            <a:srgbClr val="FFFFFF"/>
          </a:solid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38" name="MH_Other_20"/>
          <p:cNvSpPr/>
          <p:nvPr/>
        </p:nvSpPr>
        <p:spPr bwMode="auto">
          <a:xfrm>
            <a:off x="5280025" y="3363913"/>
            <a:ext cx="247650" cy="244475"/>
          </a:xfrm>
          <a:custGeom>
            <a:avLst/>
            <a:gdLst>
              <a:gd name="T0" fmla="*/ 2147483646 w 6140"/>
              <a:gd name="T1" fmla="*/ 2147483646 h 6040"/>
              <a:gd name="T2" fmla="*/ 2147483646 w 6140"/>
              <a:gd name="T3" fmla="*/ 2147483646 h 6040"/>
              <a:gd name="T4" fmla="*/ 2147483646 w 6140"/>
              <a:gd name="T5" fmla="*/ 2147483646 h 6040"/>
              <a:gd name="T6" fmla="*/ 2147483646 w 6140"/>
              <a:gd name="T7" fmla="*/ 2147483646 h 6040"/>
              <a:gd name="T8" fmla="*/ 2147483646 w 6140"/>
              <a:gd name="T9" fmla="*/ 2147483646 h 6040"/>
              <a:gd name="T10" fmla="*/ 2147483646 w 6140"/>
              <a:gd name="T11" fmla="*/ 2147483646 h 6040"/>
              <a:gd name="T12" fmla="*/ 2147483646 w 6140"/>
              <a:gd name="T13" fmla="*/ 2147483646 h 6040"/>
              <a:gd name="T14" fmla="*/ 2147483646 w 6140"/>
              <a:gd name="T15" fmla="*/ 2147483646 h 6040"/>
              <a:gd name="T16" fmla="*/ 2147483646 w 6140"/>
              <a:gd name="T17" fmla="*/ 2147483646 h 6040"/>
              <a:gd name="T18" fmla="*/ 2147483646 w 6140"/>
              <a:gd name="T19" fmla="*/ 2147483646 h 6040"/>
              <a:gd name="T20" fmla="*/ 2147483646 w 6140"/>
              <a:gd name="T21" fmla="*/ 2147483646 h 6040"/>
              <a:gd name="T22" fmla="*/ 2147483646 w 6140"/>
              <a:gd name="T23" fmla="*/ 2147483646 h 6040"/>
              <a:gd name="T24" fmla="*/ 2147483646 w 6140"/>
              <a:gd name="T25" fmla="*/ 2147483646 h 6040"/>
              <a:gd name="T26" fmla="*/ 2147483646 w 6140"/>
              <a:gd name="T27" fmla="*/ 2147483646 h 6040"/>
              <a:gd name="T28" fmla="*/ 298699967 w 6140"/>
              <a:gd name="T29" fmla="*/ 2147483646 h 6040"/>
              <a:gd name="T30" fmla="*/ 836224881 w 6140"/>
              <a:gd name="T31" fmla="*/ 2147483646 h 6040"/>
              <a:gd name="T32" fmla="*/ 2147483646 w 6140"/>
              <a:gd name="T33" fmla="*/ 89854040 h 6040"/>
              <a:gd name="T34" fmla="*/ 2147483646 w 6140"/>
              <a:gd name="T35" fmla="*/ 1707904638 h 6040"/>
              <a:gd name="T36" fmla="*/ 2147483646 w 6140"/>
              <a:gd name="T37" fmla="*/ 2147483646 h 6040"/>
              <a:gd name="T38" fmla="*/ 2147483646 w 6140"/>
              <a:gd name="T39" fmla="*/ 2147483646 h 6040"/>
              <a:gd name="T40" fmla="*/ 2147483646 w 6140"/>
              <a:gd name="T41" fmla="*/ 2147483646 h 6040"/>
              <a:gd name="T42" fmla="*/ 2147483646 w 6140"/>
              <a:gd name="T43" fmla="*/ 2147483646 h 6040"/>
              <a:gd name="T44" fmla="*/ 2147483646 w 6140"/>
              <a:gd name="T45" fmla="*/ 2147483646 h 6040"/>
              <a:gd name="T46" fmla="*/ 2147483646 w 6140"/>
              <a:gd name="T47" fmla="*/ 2147483646 h 6040"/>
              <a:gd name="T48" fmla="*/ 2147483646 w 6140"/>
              <a:gd name="T49" fmla="*/ 2147483646 h 6040"/>
              <a:gd name="T50" fmla="*/ 2147483646 w 6140"/>
              <a:gd name="T51" fmla="*/ 2147483646 h 6040"/>
              <a:gd name="T52" fmla="*/ 2147483646 w 6140"/>
              <a:gd name="T53" fmla="*/ 2147483646 h 6040"/>
              <a:gd name="T54" fmla="*/ 2147483646 w 6140"/>
              <a:gd name="T55" fmla="*/ 2147483646 h 6040"/>
              <a:gd name="T56" fmla="*/ 2147483646 w 6140"/>
              <a:gd name="T57" fmla="*/ 2147483646 h 6040"/>
              <a:gd name="T58" fmla="*/ 2147483646 w 6140"/>
              <a:gd name="T59" fmla="*/ 2147483646 h 6040"/>
              <a:gd name="T60" fmla="*/ 2147483646 w 6140"/>
              <a:gd name="T61" fmla="*/ 2147483646 h 6040"/>
              <a:gd name="T62" fmla="*/ 2147483646 w 6140"/>
              <a:gd name="T63" fmla="*/ 2147483646 h 6040"/>
              <a:gd name="T64" fmla="*/ 2147483646 w 6140"/>
              <a:gd name="T65" fmla="*/ 2147483646 h 6040"/>
              <a:gd name="T66" fmla="*/ 2147483646 w 6140"/>
              <a:gd name="T67" fmla="*/ 2147483646 h 6040"/>
              <a:gd name="T68" fmla="*/ 2147483646 w 6140"/>
              <a:gd name="T69" fmla="*/ 2147483646 h 6040"/>
              <a:gd name="T70" fmla="*/ 2147483646 w 6140"/>
              <a:gd name="T71" fmla="*/ 2147483646 h 6040"/>
              <a:gd name="T72" fmla="*/ 2147483646 w 6140"/>
              <a:gd name="T73" fmla="*/ 2147483646 h 6040"/>
              <a:gd name="T74" fmla="*/ 2147483646 w 6140"/>
              <a:gd name="T75" fmla="*/ 2147483646 h 6040"/>
              <a:gd name="T76" fmla="*/ 2147483646 w 6140"/>
              <a:gd name="T77" fmla="*/ 2147483646 h 6040"/>
              <a:gd name="T78" fmla="*/ 2147483646 w 6140"/>
              <a:gd name="T79" fmla="*/ 2147483646 h 6040"/>
              <a:gd name="T80" fmla="*/ 2147483646 w 6140"/>
              <a:gd name="T81" fmla="*/ 2147483646 h 6040"/>
              <a:gd name="T82" fmla="*/ 2147483646 w 6140"/>
              <a:gd name="T83" fmla="*/ 2147483646 h 6040"/>
              <a:gd name="T84" fmla="*/ 2147483646 w 6140"/>
              <a:gd name="T85" fmla="*/ 2147483646 h 6040"/>
              <a:gd name="T86" fmla="*/ 2147483646 w 6140"/>
              <a:gd name="T87" fmla="*/ 2147483646 h 6040"/>
              <a:gd name="T88" fmla="*/ 2147483646 w 6140"/>
              <a:gd name="T89" fmla="*/ 2147483646 h 6040"/>
              <a:gd name="T90" fmla="*/ 2147483646 w 6140"/>
              <a:gd name="T91" fmla="*/ 2147483646 h 6040"/>
              <a:gd name="T92" fmla="*/ 2147483646 w 6140"/>
              <a:gd name="T93" fmla="*/ 2147483646 h 6040"/>
              <a:gd name="T94" fmla="*/ 2147483646 w 6140"/>
              <a:gd name="T95" fmla="*/ 2147483646 h 6040"/>
              <a:gd name="T96" fmla="*/ 2147483646 w 6140"/>
              <a:gd name="T97" fmla="*/ 2147483646 h 6040"/>
              <a:gd name="T98" fmla="*/ 2147483646 w 6140"/>
              <a:gd name="T99" fmla="*/ 2147483646 h 6040"/>
              <a:gd name="T100" fmla="*/ 2147483646 w 6140"/>
              <a:gd name="T101" fmla="*/ 2147483646 h 6040"/>
              <a:gd name="T102" fmla="*/ 2147483646 w 6140"/>
              <a:gd name="T103" fmla="*/ 2147483646 h 6040"/>
              <a:gd name="T104" fmla="*/ 2147483646 w 6140"/>
              <a:gd name="T105" fmla="*/ 2147483646 h 6040"/>
              <a:gd name="T106" fmla="*/ 2147483646 w 6140"/>
              <a:gd name="T107" fmla="*/ 2147483646 h 6040"/>
              <a:gd name="T108" fmla="*/ 2147483646 w 6140"/>
              <a:gd name="T109" fmla="*/ 2147483646 h 6040"/>
              <a:gd name="T110" fmla="*/ 2147483646 w 6140"/>
              <a:gd name="T111" fmla="*/ 2147483646 h 6040"/>
              <a:gd name="T112" fmla="*/ 2147483646 w 6140"/>
              <a:gd name="T113" fmla="*/ 2147483646 h 6040"/>
              <a:gd name="T114" fmla="*/ 2147483646 w 6140"/>
              <a:gd name="T115" fmla="*/ 2147483646 h 6040"/>
              <a:gd name="T116" fmla="*/ 2147483646 w 6140"/>
              <a:gd name="T117" fmla="*/ 2147483646 h 6040"/>
              <a:gd name="T118" fmla="*/ 2147483646 w 6140"/>
              <a:gd name="T119" fmla="*/ 2147483646 h 604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6140" h="6040">
                <a:moveTo>
                  <a:pt x="3011" y="554"/>
                </a:moveTo>
                <a:lnTo>
                  <a:pt x="5433" y="554"/>
                </a:lnTo>
                <a:lnTo>
                  <a:pt x="5469" y="555"/>
                </a:lnTo>
                <a:lnTo>
                  <a:pt x="5505" y="557"/>
                </a:lnTo>
                <a:lnTo>
                  <a:pt x="5540" y="562"/>
                </a:lnTo>
                <a:lnTo>
                  <a:pt x="5575" y="567"/>
                </a:lnTo>
                <a:lnTo>
                  <a:pt x="5608" y="576"/>
                </a:lnTo>
                <a:lnTo>
                  <a:pt x="5642" y="586"/>
                </a:lnTo>
                <a:lnTo>
                  <a:pt x="5676" y="597"/>
                </a:lnTo>
                <a:lnTo>
                  <a:pt x="5707" y="609"/>
                </a:lnTo>
                <a:lnTo>
                  <a:pt x="5738" y="623"/>
                </a:lnTo>
                <a:lnTo>
                  <a:pt x="5768" y="639"/>
                </a:lnTo>
                <a:lnTo>
                  <a:pt x="5799" y="656"/>
                </a:lnTo>
                <a:lnTo>
                  <a:pt x="5828" y="674"/>
                </a:lnTo>
                <a:lnTo>
                  <a:pt x="5854" y="694"/>
                </a:lnTo>
                <a:lnTo>
                  <a:pt x="5881" y="716"/>
                </a:lnTo>
                <a:lnTo>
                  <a:pt x="5908" y="738"/>
                </a:lnTo>
                <a:lnTo>
                  <a:pt x="5932" y="761"/>
                </a:lnTo>
                <a:lnTo>
                  <a:pt x="5955" y="786"/>
                </a:lnTo>
                <a:lnTo>
                  <a:pt x="5977" y="811"/>
                </a:lnTo>
                <a:lnTo>
                  <a:pt x="5998" y="838"/>
                </a:lnTo>
                <a:lnTo>
                  <a:pt x="6018" y="866"/>
                </a:lnTo>
                <a:lnTo>
                  <a:pt x="6037" y="895"/>
                </a:lnTo>
                <a:lnTo>
                  <a:pt x="6054" y="924"/>
                </a:lnTo>
                <a:lnTo>
                  <a:pt x="6069" y="955"/>
                </a:lnTo>
                <a:lnTo>
                  <a:pt x="6084" y="987"/>
                </a:lnTo>
                <a:lnTo>
                  <a:pt x="6097" y="1018"/>
                </a:lnTo>
                <a:lnTo>
                  <a:pt x="6107" y="1051"/>
                </a:lnTo>
                <a:lnTo>
                  <a:pt x="6117" y="1084"/>
                </a:lnTo>
                <a:lnTo>
                  <a:pt x="6125" y="1119"/>
                </a:lnTo>
                <a:lnTo>
                  <a:pt x="6132" y="1154"/>
                </a:lnTo>
                <a:lnTo>
                  <a:pt x="6136" y="1189"/>
                </a:lnTo>
                <a:lnTo>
                  <a:pt x="6139" y="1225"/>
                </a:lnTo>
                <a:lnTo>
                  <a:pt x="6140" y="1261"/>
                </a:lnTo>
                <a:lnTo>
                  <a:pt x="6140" y="5331"/>
                </a:lnTo>
                <a:lnTo>
                  <a:pt x="6139" y="5369"/>
                </a:lnTo>
                <a:lnTo>
                  <a:pt x="6136" y="5405"/>
                </a:lnTo>
                <a:lnTo>
                  <a:pt x="6132" y="5439"/>
                </a:lnTo>
                <a:lnTo>
                  <a:pt x="6125" y="5474"/>
                </a:lnTo>
                <a:lnTo>
                  <a:pt x="6117" y="5508"/>
                </a:lnTo>
                <a:lnTo>
                  <a:pt x="6107" y="5542"/>
                </a:lnTo>
                <a:lnTo>
                  <a:pt x="6097" y="5574"/>
                </a:lnTo>
                <a:lnTo>
                  <a:pt x="6084" y="5607"/>
                </a:lnTo>
                <a:lnTo>
                  <a:pt x="6069" y="5638"/>
                </a:lnTo>
                <a:lnTo>
                  <a:pt x="6054" y="5668"/>
                </a:lnTo>
                <a:lnTo>
                  <a:pt x="6037" y="5698"/>
                </a:lnTo>
                <a:lnTo>
                  <a:pt x="6018" y="5726"/>
                </a:lnTo>
                <a:lnTo>
                  <a:pt x="5998" y="5754"/>
                </a:lnTo>
                <a:lnTo>
                  <a:pt x="5977" y="5781"/>
                </a:lnTo>
                <a:lnTo>
                  <a:pt x="5955" y="5806"/>
                </a:lnTo>
                <a:lnTo>
                  <a:pt x="5932" y="5832"/>
                </a:lnTo>
                <a:lnTo>
                  <a:pt x="5908" y="5855"/>
                </a:lnTo>
                <a:lnTo>
                  <a:pt x="5881" y="5877"/>
                </a:lnTo>
                <a:lnTo>
                  <a:pt x="5854" y="5898"/>
                </a:lnTo>
                <a:lnTo>
                  <a:pt x="5828" y="5918"/>
                </a:lnTo>
                <a:lnTo>
                  <a:pt x="5799" y="5936"/>
                </a:lnTo>
                <a:lnTo>
                  <a:pt x="5768" y="5954"/>
                </a:lnTo>
                <a:lnTo>
                  <a:pt x="5738" y="5969"/>
                </a:lnTo>
                <a:lnTo>
                  <a:pt x="5707" y="5983"/>
                </a:lnTo>
                <a:lnTo>
                  <a:pt x="5676" y="5996"/>
                </a:lnTo>
                <a:lnTo>
                  <a:pt x="5642" y="6007"/>
                </a:lnTo>
                <a:lnTo>
                  <a:pt x="5608" y="6016"/>
                </a:lnTo>
                <a:lnTo>
                  <a:pt x="5575" y="6025"/>
                </a:lnTo>
                <a:lnTo>
                  <a:pt x="5540" y="6030"/>
                </a:lnTo>
                <a:lnTo>
                  <a:pt x="5505" y="6035"/>
                </a:lnTo>
                <a:lnTo>
                  <a:pt x="5469" y="6039"/>
                </a:lnTo>
                <a:lnTo>
                  <a:pt x="5433" y="6040"/>
                </a:lnTo>
                <a:lnTo>
                  <a:pt x="3011" y="6040"/>
                </a:lnTo>
                <a:lnTo>
                  <a:pt x="2981" y="6039"/>
                </a:lnTo>
                <a:lnTo>
                  <a:pt x="2951" y="6036"/>
                </a:lnTo>
                <a:lnTo>
                  <a:pt x="2921" y="6033"/>
                </a:lnTo>
                <a:lnTo>
                  <a:pt x="2892" y="6029"/>
                </a:lnTo>
                <a:lnTo>
                  <a:pt x="2863" y="6023"/>
                </a:lnTo>
                <a:lnTo>
                  <a:pt x="2834" y="6016"/>
                </a:lnTo>
                <a:lnTo>
                  <a:pt x="2806" y="6008"/>
                </a:lnTo>
                <a:lnTo>
                  <a:pt x="2778" y="5999"/>
                </a:lnTo>
                <a:lnTo>
                  <a:pt x="2750" y="5989"/>
                </a:lnTo>
                <a:lnTo>
                  <a:pt x="2723" y="5978"/>
                </a:lnTo>
                <a:lnTo>
                  <a:pt x="2698" y="5965"/>
                </a:lnTo>
                <a:lnTo>
                  <a:pt x="2672" y="5951"/>
                </a:lnTo>
                <a:lnTo>
                  <a:pt x="2647" y="5938"/>
                </a:lnTo>
                <a:lnTo>
                  <a:pt x="2623" y="5922"/>
                </a:lnTo>
                <a:lnTo>
                  <a:pt x="2599" y="5906"/>
                </a:lnTo>
                <a:lnTo>
                  <a:pt x="2577" y="5889"/>
                </a:lnTo>
                <a:lnTo>
                  <a:pt x="2554" y="5870"/>
                </a:lnTo>
                <a:lnTo>
                  <a:pt x="2533" y="5852"/>
                </a:lnTo>
                <a:lnTo>
                  <a:pt x="2512" y="5832"/>
                </a:lnTo>
                <a:lnTo>
                  <a:pt x="2492" y="5811"/>
                </a:lnTo>
                <a:lnTo>
                  <a:pt x="2474" y="5790"/>
                </a:lnTo>
                <a:lnTo>
                  <a:pt x="2455" y="5768"/>
                </a:lnTo>
                <a:lnTo>
                  <a:pt x="2438" y="5745"/>
                </a:lnTo>
                <a:lnTo>
                  <a:pt x="2421" y="5722"/>
                </a:lnTo>
                <a:lnTo>
                  <a:pt x="2406" y="5697"/>
                </a:lnTo>
                <a:lnTo>
                  <a:pt x="2392" y="5672"/>
                </a:lnTo>
                <a:lnTo>
                  <a:pt x="2378" y="5646"/>
                </a:lnTo>
                <a:lnTo>
                  <a:pt x="2366" y="5621"/>
                </a:lnTo>
                <a:lnTo>
                  <a:pt x="2355" y="5594"/>
                </a:lnTo>
                <a:lnTo>
                  <a:pt x="2345" y="5567"/>
                </a:lnTo>
                <a:lnTo>
                  <a:pt x="2336" y="5539"/>
                </a:lnTo>
                <a:lnTo>
                  <a:pt x="2327" y="5510"/>
                </a:lnTo>
                <a:lnTo>
                  <a:pt x="2315" y="5509"/>
                </a:lnTo>
                <a:lnTo>
                  <a:pt x="2259" y="5501"/>
                </a:lnTo>
                <a:lnTo>
                  <a:pt x="2203" y="5493"/>
                </a:lnTo>
                <a:lnTo>
                  <a:pt x="2147" y="5484"/>
                </a:lnTo>
                <a:lnTo>
                  <a:pt x="2092" y="5474"/>
                </a:lnTo>
                <a:lnTo>
                  <a:pt x="2037" y="5463"/>
                </a:lnTo>
                <a:lnTo>
                  <a:pt x="1983" y="5451"/>
                </a:lnTo>
                <a:lnTo>
                  <a:pt x="1929" y="5439"/>
                </a:lnTo>
                <a:lnTo>
                  <a:pt x="1876" y="5427"/>
                </a:lnTo>
                <a:lnTo>
                  <a:pt x="1824" y="5413"/>
                </a:lnTo>
                <a:lnTo>
                  <a:pt x="1771" y="5398"/>
                </a:lnTo>
                <a:lnTo>
                  <a:pt x="1719" y="5383"/>
                </a:lnTo>
                <a:lnTo>
                  <a:pt x="1668" y="5366"/>
                </a:lnTo>
                <a:lnTo>
                  <a:pt x="1618" y="5350"/>
                </a:lnTo>
                <a:lnTo>
                  <a:pt x="1568" y="5333"/>
                </a:lnTo>
                <a:lnTo>
                  <a:pt x="1519" y="5314"/>
                </a:lnTo>
                <a:lnTo>
                  <a:pt x="1471" y="5295"/>
                </a:lnTo>
                <a:lnTo>
                  <a:pt x="1423" y="5276"/>
                </a:lnTo>
                <a:lnTo>
                  <a:pt x="1375" y="5255"/>
                </a:lnTo>
                <a:lnTo>
                  <a:pt x="1329" y="5234"/>
                </a:lnTo>
                <a:lnTo>
                  <a:pt x="1283" y="5213"/>
                </a:lnTo>
                <a:lnTo>
                  <a:pt x="1237" y="5190"/>
                </a:lnTo>
                <a:lnTo>
                  <a:pt x="1193" y="5167"/>
                </a:lnTo>
                <a:lnTo>
                  <a:pt x="1150" y="5143"/>
                </a:lnTo>
                <a:lnTo>
                  <a:pt x="1107" y="5119"/>
                </a:lnTo>
                <a:lnTo>
                  <a:pt x="1064" y="5093"/>
                </a:lnTo>
                <a:lnTo>
                  <a:pt x="1024" y="5067"/>
                </a:lnTo>
                <a:lnTo>
                  <a:pt x="983" y="5041"/>
                </a:lnTo>
                <a:lnTo>
                  <a:pt x="944" y="5013"/>
                </a:lnTo>
                <a:lnTo>
                  <a:pt x="905" y="4985"/>
                </a:lnTo>
                <a:lnTo>
                  <a:pt x="867" y="4956"/>
                </a:lnTo>
                <a:lnTo>
                  <a:pt x="830" y="4927"/>
                </a:lnTo>
                <a:lnTo>
                  <a:pt x="794" y="4897"/>
                </a:lnTo>
                <a:lnTo>
                  <a:pt x="757" y="4866"/>
                </a:lnTo>
                <a:lnTo>
                  <a:pt x="721" y="4832"/>
                </a:lnTo>
                <a:lnTo>
                  <a:pt x="686" y="4800"/>
                </a:lnTo>
                <a:lnTo>
                  <a:pt x="652" y="4765"/>
                </a:lnTo>
                <a:lnTo>
                  <a:pt x="620" y="4730"/>
                </a:lnTo>
                <a:lnTo>
                  <a:pt x="588" y="4695"/>
                </a:lnTo>
                <a:lnTo>
                  <a:pt x="557" y="4658"/>
                </a:lnTo>
                <a:lnTo>
                  <a:pt x="528" y="4622"/>
                </a:lnTo>
                <a:lnTo>
                  <a:pt x="500" y="4584"/>
                </a:lnTo>
                <a:lnTo>
                  <a:pt x="472" y="4547"/>
                </a:lnTo>
                <a:lnTo>
                  <a:pt x="447" y="4507"/>
                </a:lnTo>
                <a:lnTo>
                  <a:pt x="422" y="4468"/>
                </a:lnTo>
                <a:lnTo>
                  <a:pt x="398" y="4428"/>
                </a:lnTo>
                <a:lnTo>
                  <a:pt x="376" y="4386"/>
                </a:lnTo>
                <a:lnTo>
                  <a:pt x="355" y="4346"/>
                </a:lnTo>
                <a:lnTo>
                  <a:pt x="335" y="4304"/>
                </a:lnTo>
                <a:lnTo>
                  <a:pt x="317" y="4261"/>
                </a:lnTo>
                <a:lnTo>
                  <a:pt x="299" y="4218"/>
                </a:lnTo>
                <a:lnTo>
                  <a:pt x="283" y="4174"/>
                </a:lnTo>
                <a:lnTo>
                  <a:pt x="269" y="4130"/>
                </a:lnTo>
                <a:lnTo>
                  <a:pt x="255" y="4084"/>
                </a:lnTo>
                <a:lnTo>
                  <a:pt x="243" y="4038"/>
                </a:lnTo>
                <a:lnTo>
                  <a:pt x="233" y="3993"/>
                </a:lnTo>
                <a:lnTo>
                  <a:pt x="224" y="3945"/>
                </a:lnTo>
                <a:lnTo>
                  <a:pt x="217" y="3897"/>
                </a:lnTo>
                <a:lnTo>
                  <a:pt x="210" y="3850"/>
                </a:lnTo>
                <a:lnTo>
                  <a:pt x="205" y="3801"/>
                </a:lnTo>
                <a:lnTo>
                  <a:pt x="203" y="3752"/>
                </a:lnTo>
                <a:lnTo>
                  <a:pt x="201" y="3702"/>
                </a:lnTo>
                <a:lnTo>
                  <a:pt x="201" y="3651"/>
                </a:lnTo>
                <a:lnTo>
                  <a:pt x="202" y="3601"/>
                </a:lnTo>
                <a:lnTo>
                  <a:pt x="204" y="3549"/>
                </a:lnTo>
                <a:lnTo>
                  <a:pt x="209" y="3500"/>
                </a:lnTo>
                <a:lnTo>
                  <a:pt x="216" y="3445"/>
                </a:lnTo>
                <a:lnTo>
                  <a:pt x="221" y="3403"/>
                </a:lnTo>
                <a:lnTo>
                  <a:pt x="228" y="3360"/>
                </a:lnTo>
                <a:lnTo>
                  <a:pt x="235" y="3317"/>
                </a:lnTo>
                <a:lnTo>
                  <a:pt x="245" y="3274"/>
                </a:lnTo>
                <a:lnTo>
                  <a:pt x="255" y="3231"/>
                </a:lnTo>
                <a:lnTo>
                  <a:pt x="267" y="3187"/>
                </a:lnTo>
                <a:lnTo>
                  <a:pt x="278" y="3143"/>
                </a:lnTo>
                <a:lnTo>
                  <a:pt x="292" y="3099"/>
                </a:lnTo>
                <a:lnTo>
                  <a:pt x="306" y="3053"/>
                </a:lnTo>
                <a:lnTo>
                  <a:pt x="322" y="3009"/>
                </a:lnTo>
                <a:lnTo>
                  <a:pt x="339" y="2964"/>
                </a:lnTo>
                <a:lnTo>
                  <a:pt x="356" y="2919"/>
                </a:lnTo>
                <a:lnTo>
                  <a:pt x="376" y="2872"/>
                </a:lnTo>
                <a:lnTo>
                  <a:pt x="396" y="2826"/>
                </a:lnTo>
                <a:lnTo>
                  <a:pt x="416" y="2779"/>
                </a:lnTo>
                <a:lnTo>
                  <a:pt x="440" y="2733"/>
                </a:lnTo>
                <a:lnTo>
                  <a:pt x="398" y="2695"/>
                </a:lnTo>
                <a:lnTo>
                  <a:pt x="357" y="2654"/>
                </a:lnTo>
                <a:lnTo>
                  <a:pt x="319" y="2614"/>
                </a:lnTo>
                <a:lnTo>
                  <a:pt x="282" y="2573"/>
                </a:lnTo>
                <a:lnTo>
                  <a:pt x="247" y="2531"/>
                </a:lnTo>
                <a:lnTo>
                  <a:pt x="214" y="2489"/>
                </a:lnTo>
                <a:lnTo>
                  <a:pt x="184" y="2445"/>
                </a:lnTo>
                <a:lnTo>
                  <a:pt x="155" y="2401"/>
                </a:lnTo>
                <a:lnTo>
                  <a:pt x="129" y="2356"/>
                </a:lnTo>
                <a:lnTo>
                  <a:pt x="104" y="2310"/>
                </a:lnTo>
                <a:lnTo>
                  <a:pt x="82" y="2263"/>
                </a:lnTo>
                <a:lnTo>
                  <a:pt x="62" y="2215"/>
                </a:lnTo>
                <a:lnTo>
                  <a:pt x="46" y="2165"/>
                </a:lnTo>
                <a:lnTo>
                  <a:pt x="38" y="2141"/>
                </a:lnTo>
                <a:lnTo>
                  <a:pt x="31" y="2115"/>
                </a:lnTo>
                <a:lnTo>
                  <a:pt x="25" y="2090"/>
                </a:lnTo>
                <a:lnTo>
                  <a:pt x="19" y="2064"/>
                </a:lnTo>
                <a:lnTo>
                  <a:pt x="14" y="2037"/>
                </a:lnTo>
                <a:lnTo>
                  <a:pt x="10" y="2011"/>
                </a:lnTo>
                <a:lnTo>
                  <a:pt x="7" y="1984"/>
                </a:lnTo>
                <a:lnTo>
                  <a:pt x="3" y="1957"/>
                </a:lnTo>
                <a:lnTo>
                  <a:pt x="1" y="1929"/>
                </a:lnTo>
                <a:lnTo>
                  <a:pt x="0" y="1902"/>
                </a:lnTo>
                <a:lnTo>
                  <a:pt x="0" y="1874"/>
                </a:lnTo>
                <a:lnTo>
                  <a:pt x="0" y="1846"/>
                </a:lnTo>
                <a:lnTo>
                  <a:pt x="0" y="1817"/>
                </a:lnTo>
                <a:lnTo>
                  <a:pt x="2" y="1788"/>
                </a:lnTo>
                <a:lnTo>
                  <a:pt x="4" y="1758"/>
                </a:lnTo>
                <a:lnTo>
                  <a:pt x="7" y="1729"/>
                </a:lnTo>
                <a:lnTo>
                  <a:pt x="11" y="1698"/>
                </a:lnTo>
                <a:lnTo>
                  <a:pt x="16" y="1667"/>
                </a:lnTo>
                <a:lnTo>
                  <a:pt x="21" y="1637"/>
                </a:lnTo>
                <a:lnTo>
                  <a:pt x="28" y="1606"/>
                </a:lnTo>
                <a:lnTo>
                  <a:pt x="35" y="1573"/>
                </a:lnTo>
                <a:lnTo>
                  <a:pt x="43" y="1542"/>
                </a:lnTo>
                <a:lnTo>
                  <a:pt x="51" y="1509"/>
                </a:lnTo>
                <a:lnTo>
                  <a:pt x="61" y="1475"/>
                </a:lnTo>
                <a:lnTo>
                  <a:pt x="72" y="1443"/>
                </a:lnTo>
                <a:lnTo>
                  <a:pt x="83" y="1409"/>
                </a:lnTo>
                <a:lnTo>
                  <a:pt x="109" y="1340"/>
                </a:lnTo>
                <a:lnTo>
                  <a:pt x="138" y="1270"/>
                </a:lnTo>
                <a:lnTo>
                  <a:pt x="170" y="1198"/>
                </a:lnTo>
                <a:lnTo>
                  <a:pt x="207" y="1124"/>
                </a:lnTo>
                <a:lnTo>
                  <a:pt x="247" y="1048"/>
                </a:lnTo>
                <a:lnTo>
                  <a:pt x="291" y="970"/>
                </a:lnTo>
                <a:lnTo>
                  <a:pt x="232" y="930"/>
                </a:lnTo>
                <a:lnTo>
                  <a:pt x="966" y="3"/>
                </a:lnTo>
                <a:lnTo>
                  <a:pt x="977" y="2"/>
                </a:lnTo>
                <a:lnTo>
                  <a:pt x="1011" y="1"/>
                </a:lnTo>
                <a:lnTo>
                  <a:pt x="1062" y="0"/>
                </a:lnTo>
                <a:lnTo>
                  <a:pt x="1092" y="1"/>
                </a:lnTo>
                <a:lnTo>
                  <a:pt x="1126" y="2"/>
                </a:lnTo>
                <a:lnTo>
                  <a:pt x="1161" y="4"/>
                </a:lnTo>
                <a:lnTo>
                  <a:pt x="1198" y="9"/>
                </a:lnTo>
                <a:lnTo>
                  <a:pt x="1236" y="14"/>
                </a:lnTo>
                <a:lnTo>
                  <a:pt x="1276" y="22"/>
                </a:lnTo>
                <a:lnTo>
                  <a:pt x="1314" y="31"/>
                </a:lnTo>
                <a:lnTo>
                  <a:pt x="1352" y="43"/>
                </a:lnTo>
                <a:lnTo>
                  <a:pt x="1372" y="48"/>
                </a:lnTo>
                <a:lnTo>
                  <a:pt x="1390" y="57"/>
                </a:lnTo>
                <a:lnTo>
                  <a:pt x="1408" y="65"/>
                </a:lnTo>
                <a:lnTo>
                  <a:pt x="1426" y="73"/>
                </a:lnTo>
                <a:lnTo>
                  <a:pt x="1461" y="93"/>
                </a:lnTo>
                <a:lnTo>
                  <a:pt x="1495" y="114"/>
                </a:lnTo>
                <a:lnTo>
                  <a:pt x="1527" y="136"/>
                </a:lnTo>
                <a:lnTo>
                  <a:pt x="1559" y="159"/>
                </a:lnTo>
                <a:lnTo>
                  <a:pt x="1588" y="182"/>
                </a:lnTo>
                <a:lnTo>
                  <a:pt x="1616" y="205"/>
                </a:lnTo>
                <a:lnTo>
                  <a:pt x="1642" y="230"/>
                </a:lnTo>
                <a:lnTo>
                  <a:pt x="1666" y="252"/>
                </a:lnTo>
                <a:lnTo>
                  <a:pt x="1707" y="293"/>
                </a:lnTo>
                <a:lnTo>
                  <a:pt x="1739" y="327"/>
                </a:lnTo>
                <a:lnTo>
                  <a:pt x="1759" y="350"/>
                </a:lnTo>
                <a:lnTo>
                  <a:pt x="1765" y="359"/>
                </a:lnTo>
                <a:lnTo>
                  <a:pt x="1153" y="1011"/>
                </a:lnTo>
                <a:lnTo>
                  <a:pt x="985" y="843"/>
                </a:lnTo>
                <a:lnTo>
                  <a:pt x="714" y="1251"/>
                </a:lnTo>
                <a:lnTo>
                  <a:pt x="630" y="1196"/>
                </a:lnTo>
                <a:lnTo>
                  <a:pt x="603" y="1246"/>
                </a:lnTo>
                <a:lnTo>
                  <a:pt x="578" y="1294"/>
                </a:lnTo>
                <a:lnTo>
                  <a:pt x="556" y="1342"/>
                </a:lnTo>
                <a:lnTo>
                  <a:pt x="535" y="1390"/>
                </a:lnTo>
                <a:lnTo>
                  <a:pt x="516" y="1435"/>
                </a:lnTo>
                <a:lnTo>
                  <a:pt x="500" y="1480"/>
                </a:lnTo>
                <a:lnTo>
                  <a:pt x="485" y="1524"/>
                </a:lnTo>
                <a:lnTo>
                  <a:pt x="472" y="1567"/>
                </a:lnTo>
                <a:lnTo>
                  <a:pt x="462" y="1609"/>
                </a:lnTo>
                <a:lnTo>
                  <a:pt x="452" y="1650"/>
                </a:lnTo>
                <a:lnTo>
                  <a:pt x="445" y="1690"/>
                </a:lnTo>
                <a:lnTo>
                  <a:pt x="440" y="1729"/>
                </a:lnTo>
                <a:lnTo>
                  <a:pt x="436" y="1768"/>
                </a:lnTo>
                <a:lnTo>
                  <a:pt x="435" y="1805"/>
                </a:lnTo>
                <a:lnTo>
                  <a:pt x="434" y="1842"/>
                </a:lnTo>
                <a:lnTo>
                  <a:pt x="436" y="1878"/>
                </a:lnTo>
                <a:lnTo>
                  <a:pt x="439" y="1913"/>
                </a:lnTo>
                <a:lnTo>
                  <a:pt x="443" y="1948"/>
                </a:lnTo>
                <a:lnTo>
                  <a:pt x="450" y="1982"/>
                </a:lnTo>
                <a:lnTo>
                  <a:pt x="457" y="2014"/>
                </a:lnTo>
                <a:lnTo>
                  <a:pt x="466" y="2047"/>
                </a:lnTo>
                <a:lnTo>
                  <a:pt x="477" y="2079"/>
                </a:lnTo>
                <a:lnTo>
                  <a:pt x="488" y="2111"/>
                </a:lnTo>
                <a:lnTo>
                  <a:pt x="502" y="2141"/>
                </a:lnTo>
                <a:lnTo>
                  <a:pt x="516" y="2171"/>
                </a:lnTo>
                <a:lnTo>
                  <a:pt x="533" y="2200"/>
                </a:lnTo>
                <a:lnTo>
                  <a:pt x="550" y="2229"/>
                </a:lnTo>
                <a:lnTo>
                  <a:pt x="569" y="2257"/>
                </a:lnTo>
                <a:lnTo>
                  <a:pt x="587" y="2285"/>
                </a:lnTo>
                <a:lnTo>
                  <a:pt x="608" y="2313"/>
                </a:lnTo>
                <a:lnTo>
                  <a:pt x="630" y="2339"/>
                </a:lnTo>
                <a:lnTo>
                  <a:pt x="652" y="2366"/>
                </a:lnTo>
                <a:lnTo>
                  <a:pt x="682" y="2322"/>
                </a:lnTo>
                <a:lnTo>
                  <a:pt x="713" y="2278"/>
                </a:lnTo>
                <a:lnTo>
                  <a:pt x="745" y="2234"/>
                </a:lnTo>
                <a:lnTo>
                  <a:pt x="778" y="2188"/>
                </a:lnTo>
                <a:lnTo>
                  <a:pt x="811" y="2144"/>
                </a:lnTo>
                <a:lnTo>
                  <a:pt x="846" y="2099"/>
                </a:lnTo>
                <a:lnTo>
                  <a:pt x="883" y="2054"/>
                </a:lnTo>
                <a:lnTo>
                  <a:pt x="920" y="2007"/>
                </a:lnTo>
                <a:lnTo>
                  <a:pt x="957" y="1962"/>
                </a:lnTo>
                <a:lnTo>
                  <a:pt x="997" y="1916"/>
                </a:lnTo>
                <a:lnTo>
                  <a:pt x="1038" y="1870"/>
                </a:lnTo>
                <a:lnTo>
                  <a:pt x="1079" y="1824"/>
                </a:lnTo>
                <a:lnTo>
                  <a:pt x="1166" y="1730"/>
                </a:lnTo>
                <a:lnTo>
                  <a:pt x="1257" y="1636"/>
                </a:lnTo>
                <a:lnTo>
                  <a:pt x="1247" y="1611"/>
                </a:lnTo>
                <a:lnTo>
                  <a:pt x="1237" y="1586"/>
                </a:lnTo>
                <a:lnTo>
                  <a:pt x="1230" y="1560"/>
                </a:lnTo>
                <a:lnTo>
                  <a:pt x="1223" y="1534"/>
                </a:lnTo>
                <a:lnTo>
                  <a:pt x="1219" y="1507"/>
                </a:lnTo>
                <a:lnTo>
                  <a:pt x="1215" y="1479"/>
                </a:lnTo>
                <a:lnTo>
                  <a:pt x="1213" y="1451"/>
                </a:lnTo>
                <a:lnTo>
                  <a:pt x="1212" y="1423"/>
                </a:lnTo>
                <a:lnTo>
                  <a:pt x="1213" y="1397"/>
                </a:lnTo>
                <a:lnTo>
                  <a:pt x="1214" y="1370"/>
                </a:lnTo>
                <a:lnTo>
                  <a:pt x="1218" y="1344"/>
                </a:lnTo>
                <a:lnTo>
                  <a:pt x="1222" y="1319"/>
                </a:lnTo>
                <a:lnTo>
                  <a:pt x="1228" y="1293"/>
                </a:lnTo>
                <a:lnTo>
                  <a:pt x="1235" y="1269"/>
                </a:lnTo>
                <a:lnTo>
                  <a:pt x="1243" y="1244"/>
                </a:lnTo>
                <a:lnTo>
                  <a:pt x="1252" y="1221"/>
                </a:lnTo>
                <a:lnTo>
                  <a:pt x="1263" y="1198"/>
                </a:lnTo>
                <a:lnTo>
                  <a:pt x="1274" y="1175"/>
                </a:lnTo>
                <a:lnTo>
                  <a:pt x="1287" y="1154"/>
                </a:lnTo>
                <a:lnTo>
                  <a:pt x="1301" y="1132"/>
                </a:lnTo>
                <a:lnTo>
                  <a:pt x="1315" y="1112"/>
                </a:lnTo>
                <a:lnTo>
                  <a:pt x="1331" y="1092"/>
                </a:lnTo>
                <a:lnTo>
                  <a:pt x="1348" y="1073"/>
                </a:lnTo>
                <a:lnTo>
                  <a:pt x="1365" y="1055"/>
                </a:lnTo>
                <a:lnTo>
                  <a:pt x="1365" y="1054"/>
                </a:lnTo>
                <a:lnTo>
                  <a:pt x="1384" y="1037"/>
                </a:lnTo>
                <a:lnTo>
                  <a:pt x="1402" y="1020"/>
                </a:lnTo>
                <a:lnTo>
                  <a:pt x="1422" y="1005"/>
                </a:lnTo>
                <a:lnTo>
                  <a:pt x="1443" y="990"/>
                </a:lnTo>
                <a:lnTo>
                  <a:pt x="1464" y="977"/>
                </a:lnTo>
                <a:lnTo>
                  <a:pt x="1486" y="965"/>
                </a:lnTo>
                <a:lnTo>
                  <a:pt x="1508" y="953"/>
                </a:lnTo>
                <a:lnTo>
                  <a:pt x="1531" y="943"/>
                </a:lnTo>
                <a:lnTo>
                  <a:pt x="1554" y="933"/>
                </a:lnTo>
                <a:lnTo>
                  <a:pt x="1579" y="925"/>
                </a:lnTo>
                <a:lnTo>
                  <a:pt x="1603" y="918"/>
                </a:lnTo>
                <a:lnTo>
                  <a:pt x="1628" y="912"/>
                </a:lnTo>
                <a:lnTo>
                  <a:pt x="1654" y="908"/>
                </a:lnTo>
                <a:lnTo>
                  <a:pt x="1681" y="904"/>
                </a:lnTo>
                <a:lnTo>
                  <a:pt x="1706" y="902"/>
                </a:lnTo>
                <a:lnTo>
                  <a:pt x="1733" y="902"/>
                </a:lnTo>
                <a:lnTo>
                  <a:pt x="1760" y="902"/>
                </a:lnTo>
                <a:lnTo>
                  <a:pt x="1786" y="904"/>
                </a:lnTo>
                <a:lnTo>
                  <a:pt x="1813" y="908"/>
                </a:lnTo>
                <a:lnTo>
                  <a:pt x="1839" y="912"/>
                </a:lnTo>
                <a:lnTo>
                  <a:pt x="1863" y="918"/>
                </a:lnTo>
                <a:lnTo>
                  <a:pt x="1889" y="925"/>
                </a:lnTo>
                <a:lnTo>
                  <a:pt x="1913" y="933"/>
                </a:lnTo>
                <a:lnTo>
                  <a:pt x="1936" y="943"/>
                </a:lnTo>
                <a:lnTo>
                  <a:pt x="1959" y="953"/>
                </a:lnTo>
                <a:lnTo>
                  <a:pt x="1981" y="965"/>
                </a:lnTo>
                <a:lnTo>
                  <a:pt x="2003" y="977"/>
                </a:lnTo>
                <a:lnTo>
                  <a:pt x="2024" y="990"/>
                </a:lnTo>
                <a:lnTo>
                  <a:pt x="2045" y="1005"/>
                </a:lnTo>
                <a:lnTo>
                  <a:pt x="2065" y="1020"/>
                </a:lnTo>
                <a:lnTo>
                  <a:pt x="2084" y="1037"/>
                </a:lnTo>
                <a:lnTo>
                  <a:pt x="2102" y="1054"/>
                </a:lnTo>
                <a:lnTo>
                  <a:pt x="2102" y="1055"/>
                </a:lnTo>
                <a:lnTo>
                  <a:pt x="2118" y="1073"/>
                </a:lnTo>
                <a:lnTo>
                  <a:pt x="2136" y="1091"/>
                </a:lnTo>
                <a:lnTo>
                  <a:pt x="2151" y="1111"/>
                </a:lnTo>
                <a:lnTo>
                  <a:pt x="2165" y="1132"/>
                </a:lnTo>
                <a:lnTo>
                  <a:pt x="2179" y="1153"/>
                </a:lnTo>
                <a:lnTo>
                  <a:pt x="2192" y="1175"/>
                </a:lnTo>
                <a:lnTo>
                  <a:pt x="2203" y="1197"/>
                </a:lnTo>
                <a:lnTo>
                  <a:pt x="2214" y="1220"/>
                </a:lnTo>
                <a:lnTo>
                  <a:pt x="2223" y="1244"/>
                </a:lnTo>
                <a:lnTo>
                  <a:pt x="2231" y="1269"/>
                </a:lnTo>
                <a:lnTo>
                  <a:pt x="2238" y="1293"/>
                </a:lnTo>
                <a:lnTo>
                  <a:pt x="2244" y="1319"/>
                </a:lnTo>
                <a:lnTo>
                  <a:pt x="2248" y="1344"/>
                </a:lnTo>
                <a:lnTo>
                  <a:pt x="2252" y="1370"/>
                </a:lnTo>
                <a:lnTo>
                  <a:pt x="2254" y="1397"/>
                </a:lnTo>
                <a:lnTo>
                  <a:pt x="2254" y="1423"/>
                </a:lnTo>
                <a:lnTo>
                  <a:pt x="2254" y="1450"/>
                </a:lnTo>
                <a:lnTo>
                  <a:pt x="2252" y="1477"/>
                </a:lnTo>
                <a:lnTo>
                  <a:pt x="2248" y="1502"/>
                </a:lnTo>
                <a:lnTo>
                  <a:pt x="2244" y="1528"/>
                </a:lnTo>
                <a:lnTo>
                  <a:pt x="2238" y="1553"/>
                </a:lnTo>
                <a:lnTo>
                  <a:pt x="2231" y="1578"/>
                </a:lnTo>
                <a:lnTo>
                  <a:pt x="2223" y="1602"/>
                </a:lnTo>
                <a:lnTo>
                  <a:pt x="2214" y="1626"/>
                </a:lnTo>
                <a:lnTo>
                  <a:pt x="2203" y="1648"/>
                </a:lnTo>
                <a:lnTo>
                  <a:pt x="2192" y="1672"/>
                </a:lnTo>
                <a:lnTo>
                  <a:pt x="2179" y="1694"/>
                </a:lnTo>
                <a:lnTo>
                  <a:pt x="2166" y="1715"/>
                </a:lnTo>
                <a:lnTo>
                  <a:pt x="2151" y="1734"/>
                </a:lnTo>
                <a:lnTo>
                  <a:pt x="2136" y="1754"/>
                </a:lnTo>
                <a:lnTo>
                  <a:pt x="2120" y="1774"/>
                </a:lnTo>
                <a:lnTo>
                  <a:pt x="2102" y="1791"/>
                </a:lnTo>
                <a:lnTo>
                  <a:pt x="2084" y="1809"/>
                </a:lnTo>
                <a:lnTo>
                  <a:pt x="2065" y="1825"/>
                </a:lnTo>
                <a:lnTo>
                  <a:pt x="2045" y="1841"/>
                </a:lnTo>
                <a:lnTo>
                  <a:pt x="2024" y="1855"/>
                </a:lnTo>
                <a:lnTo>
                  <a:pt x="2003" y="1869"/>
                </a:lnTo>
                <a:lnTo>
                  <a:pt x="1981" y="1882"/>
                </a:lnTo>
                <a:lnTo>
                  <a:pt x="1959" y="1893"/>
                </a:lnTo>
                <a:lnTo>
                  <a:pt x="1936" y="1904"/>
                </a:lnTo>
                <a:lnTo>
                  <a:pt x="1913" y="1913"/>
                </a:lnTo>
                <a:lnTo>
                  <a:pt x="1889" y="1921"/>
                </a:lnTo>
                <a:lnTo>
                  <a:pt x="1863" y="1928"/>
                </a:lnTo>
                <a:lnTo>
                  <a:pt x="1839" y="1934"/>
                </a:lnTo>
                <a:lnTo>
                  <a:pt x="1813" y="1939"/>
                </a:lnTo>
                <a:lnTo>
                  <a:pt x="1786" y="1942"/>
                </a:lnTo>
                <a:lnTo>
                  <a:pt x="1760" y="1943"/>
                </a:lnTo>
                <a:lnTo>
                  <a:pt x="1733" y="1945"/>
                </a:lnTo>
                <a:lnTo>
                  <a:pt x="1710" y="1943"/>
                </a:lnTo>
                <a:lnTo>
                  <a:pt x="1685" y="1942"/>
                </a:lnTo>
                <a:lnTo>
                  <a:pt x="1662" y="1940"/>
                </a:lnTo>
                <a:lnTo>
                  <a:pt x="1640" y="1936"/>
                </a:lnTo>
                <a:lnTo>
                  <a:pt x="1617" y="1932"/>
                </a:lnTo>
                <a:lnTo>
                  <a:pt x="1595" y="1926"/>
                </a:lnTo>
                <a:lnTo>
                  <a:pt x="1573" y="1919"/>
                </a:lnTo>
                <a:lnTo>
                  <a:pt x="1552" y="1912"/>
                </a:lnTo>
                <a:lnTo>
                  <a:pt x="1465" y="2000"/>
                </a:lnTo>
                <a:lnTo>
                  <a:pt x="1384" y="2089"/>
                </a:lnTo>
                <a:lnTo>
                  <a:pt x="1306" y="2177"/>
                </a:lnTo>
                <a:lnTo>
                  <a:pt x="1233" y="2263"/>
                </a:lnTo>
                <a:lnTo>
                  <a:pt x="1164" y="2349"/>
                </a:lnTo>
                <a:lnTo>
                  <a:pt x="1099" y="2433"/>
                </a:lnTo>
                <a:lnTo>
                  <a:pt x="1069" y="2475"/>
                </a:lnTo>
                <a:lnTo>
                  <a:pt x="1039" y="2517"/>
                </a:lnTo>
                <a:lnTo>
                  <a:pt x="1011" y="2558"/>
                </a:lnTo>
                <a:lnTo>
                  <a:pt x="983" y="2599"/>
                </a:lnTo>
                <a:lnTo>
                  <a:pt x="961" y="2633"/>
                </a:lnTo>
                <a:lnTo>
                  <a:pt x="1020" y="2674"/>
                </a:lnTo>
                <a:lnTo>
                  <a:pt x="1081" y="2714"/>
                </a:lnTo>
                <a:lnTo>
                  <a:pt x="1143" y="2755"/>
                </a:lnTo>
                <a:lnTo>
                  <a:pt x="1207" y="2796"/>
                </a:lnTo>
                <a:lnTo>
                  <a:pt x="1341" y="2878"/>
                </a:lnTo>
                <a:lnTo>
                  <a:pt x="1479" y="2962"/>
                </a:lnTo>
                <a:lnTo>
                  <a:pt x="1583" y="3026"/>
                </a:lnTo>
                <a:lnTo>
                  <a:pt x="1689" y="3089"/>
                </a:lnTo>
                <a:lnTo>
                  <a:pt x="1795" y="3156"/>
                </a:lnTo>
                <a:lnTo>
                  <a:pt x="1900" y="3223"/>
                </a:lnTo>
                <a:lnTo>
                  <a:pt x="2003" y="3293"/>
                </a:lnTo>
                <a:lnTo>
                  <a:pt x="2056" y="3329"/>
                </a:lnTo>
                <a:lnTo>
                  <a:pt x="2107" y="3365"/>
                </a:lnTo>
                <a:lnTo>
                  <a:pt x="2157" y="3402"/>
                </a:lnTo>
                <a:lnTo>
                  <a:pt x="2207" y="3439"/>
                </a:lnTo>
                <a:lnTo>
                  <a:pt x="2255" y="3477"/>
                </a:lnTo>
                <a:lnTo>
                  <a:pt x="2304" y="3517"/>
                </a:lnTo>
                <a:lnTo>
                  <a:pt x="2304" y="1261"/>
                </a:lnTo>
                <a:lnTo>
                  <a:pt x="2305" y="1225"/>
                </a:lnTo>
                <a:lnTo>
                  <a:pt x="2308" y="1189"/>
                </a:lnTo>
                <a:lnTo>
                  <a:pt x="2312" y="1154"/>
                </a:lnTo>
                <a:lnTo>
                  <a:pt x="2319" y="1119"/>
                </a:lnTo>
                <a:lnTo>
                  <a:pt x="2326" y="1084"/>
                </a:lnTo>
                <a:lnTo>
                  <a:pt x="2337" y="1051"/>
                </a:lnTo>
                <a:lnTo>
                  <a:pt x="2347" y="1018"/>
                </a:lnTo>
                <a:lnTo>
                  <a:pt x="2360" y="987"/>
                </a:lnTo>
                <a:lnTo>
                  <a:pt x="2374" y="955"/>
                </a:lnTo>
                <a:lnTo>
                  <a:pt x="2390" y="924"/>
                </a:lnTo>
                <a:lnTo>
                  <a:pt x="2407" y="895"/>
                </a:lnTo>
                <a:lnTo>
                  <a:pt x="2425" y="866"/>
                </a:lnTo>
                <a:lnTo>
                  <a:pt x="2445" y="838"/>
                </a:lnTo>
                <a:lnTo>
                  <a:pt x="2467" y="811"/>
                </a:lnTo>
                <a:lnTo>
                  <a:pt x="2489" y="786"/>
                </a:lnTo>
                <a:lnTo>
                  <a:pt x="2512" y="761"/>
                </a:lnTo>
                <a:lnTo>
                  <a:pt x="2536" y="738"/>
                </a:lnTo>
                <a:lnTo>
                  <a:pt x="2562" y="716"/>
                </a:lnTo>
                <a:lnTo>
                  <a:pt x="2589" y="694"/>
                </a:lnTo>
                <a:lnTo>
                  <a:pt x="2616" y="674"/>
                </a:lnTo>
                <a:lnTo>
                  <a:pt x="2645" y="656"/>
                </a:lnTo>
                <a:lnTo>
                  <a:pt x="2674" y="639"/>
                </a:lnTo>
                <a:lnTo>
                  <a:pt x="2706" y="623"/>
                </a:lnTo>
                <a:lnTo>
                  <a:pt x="2737" y="609"/>
                </a:lnTo>
                <a:lnTo>
                  <a:pt x="2769" y="597"/>
                </a:lnTo>
                <a:lnTo>
                  <a:pt x="2802" y="586"/>
                </a:lnTo>
                <a:lnTo>
                  <a:pt x="2835" y="576"/>
                </a:lnTo>
                <a:lnTo>
                  <a:pt x="2870" y="567"/>
                </a:lnTo>
                <a:lnTo>
                  <a:pt x="2904" y="562"/>
                </a:lnTo>
                <a:lnTo>
                  <a:pt x="2939" y="557"/>
                </a:lnTo>
                <a:lnTo>
                  <a:pt x="2975" y="555"/>
                </a:lnTo>
                <a:lnTo>
                  <a:pt x="3011" y="554"/>
                </a:lnTo>
                <a:close/>
                <a:moveTo>
                  <a:pt x="1887" y="1269"/>
                </a:moveTo>
                <a:lnTo>
                  <a:pt x="1887" y="1269"/>
                </a:lnTo>
                <a:lnTo>
                  <a:pt x="1871" y="1255"/>
                </a:lnTo>
                <a:lnTo>
                  <a:pt x="1855" y="1242"/>
                </a:lnTo>
                <a:lnTo>
                  <a:pt x="1837" y="1232"/>
                </a:lnTo>
                <a:lnTo>
                  <a:pt x="1818" y="1222"/>
                </a:lnTo>
                <a:lnTo>
                  <a:pt x="1798" y="1215"/>
                </a:lnTo>
                <a:lnTo>
                  <a:pt x="1777" y="1210"/>
                </a:lnTo>
                <a:lnTo>
                  <a:pt x="1755" y="1206"/>
                </a:lnTo>
                <a:lnTo>
                  <a:pt x="1733" y="1205"/>
                </a:lnTo>
                <a:lnTo>
                  <a:pt x="1711" y="1206"/>
                </a:lnTo>
                <a:lnTo>
                  <a:pt x="1689" y="1210"/>
                </a:lnTo>
                <a:lnTo>
                  <a:pt x="1668" y="1215"/>
                </a:lnTo>
                <a:lnTo>
                  <a:pt x="1648" y="1222"/>
                </a:lnTo>
                <a:lnTo>
                  <a:pt x="1630" y="1232"/>
                </a:lnTo>
                <a:lnTo>
                  <a:pt x="1611" y="1242"/>
                </a:lnTo>
                <a:lnTo>
                  <a:pt x="1595" y="1255"/>
                </a:lnTo>
                <a:lnTo>
                  <a:pt x="1580" y="1269"/>
                </a:lnTo>
                <a:lnTo>
                  <a:pt x="1579" y="1269"/>
                </a:lnTo>
                <a:lnTo>
                  <a:pt x="1565" y="1284"/>
                </a:lnTo>
                <a:lnTo>
                  <a:pt x="1552" y="1301"/>
                </a:lnTo>
                <a:lnTo>
                  <a:pt x="1541" y="1319"/>
                </a:lnTo>
                <a:lnTo>
                  <a:pt x="1532" y="1338"/>
                </a:lnTo>
                <a:lnTo>
                  <a:pt x="1525" y="1358"/>
                </a:lnTo>
                <a:lnTo>
                  <a:pt x="1519" y="1379"/>
                </a:lnTo>
                <a:lnTo>
                  <a:pt x="1517" y="1401"/>
                </a:lnTo>
                <a:lnTo>
                  <a:pt x="1516" y="1423"/>
                </a:lnTo>
                <a:lnTo>
                  <a:pt x="1517" y="1445"/>
                </a:lnTo>
                <a:lnTo>
                  <a:pt x="1519" y="1467"/>
                </a:lnTo>
                <a:lnTo>
                  <a:pt x="1525" y="1488"/>
                </a:lnTo>
                <a:lnTo>
                  <a:pt x="1532" y="1508"/>
                </a:lnTo>
                <a:lnTo>
                  <a:pt x="1541" y="1527"/>
                </a:lnTo>
                <a:lnTo>
                  <a:pt x="1553" y="1545"/>
                </a:lnTo>
                <a:lnTo>
                  <a:pt x="1565" y="1561"/>
                </a:lnTo>
                <a:lnTo>
                  <a:pt x="1580" y="1576"/>
                </a:lnTo>
                <a:lnTo>
                  <a:pt x="1580" y="1578"/>
                </a:lnTo>
                <a:lnTo>
                  <a:pt x="1595" y="1592"/>
                </a:lnTo>
                <a:lnTo>
                  <a:pt x="1611" y="1604"/>
                </a:lnTo>
                <a:lnTo>
                  <a:pt x="1630" y="1615"/>
                </a:lnTo>
                <a:lnTo>
                  <a:pt x="1648" y="1624"/>
                </a:lnTo>
                <a:lnTo>
                  <a:pt x="1668" y="1631"/>
                </a:lnTo>
                <a:lnTo>
                  <a:pt x="1689" y="1637"/>
                </a:lnTo>
                <a:lnTo>
                  <a:pt x="1711" y="1639"/>
                </a:lnTo>
                <a:lnTo>
                  <a:pt x="1733" y="1640"/>
                </a:lnTo>
                <a:lnTo>
                  <a:pt x="1755" y="1639"/>
                </a:lnTo>
                <a:lnTo>
                  <a:pt x="1777" y="1637"/>
                </a:lnTo>
                <a:lnTo>
                  <a:pt x="1798" y="1631"/>
                </a:lnTo>
                <a:lnTo>
                  <a:pt x="1818" y="1624"/>
                </a:lnTo>
                <a:lnTo>
                  <a:pt x="1837" y="1615"/>
                </a:lnTo>
                <a:lnTo>
                  <a:pt x="1855" y="1603"/>
                </a:lnTo>
                <a:lnTo>
                  <a:pt x="1871" y="1592"/>
                </a:lnTo>
                <a:lnTo>
                  <a:pt x="1887" y="1576"/>
                </a:lnTo>
                <a:lnTo>
                  <a:pt x="1901" y="1561"/>
                </a:lnTo>
                <a:lnTo>
                  <a:pt x="1914" y="1545"/>
                </a:lnTo>
                <a:lnTo>
                  <a:pt x="1925" y="1527"/>
                </a:lnTo>
                <a:lnTo>
                  <a:pt x="1934" y="1508"/>
                </a:lnTo>
                <a:lnTo>
                  <a:pt x="1941" y="1488"/>
                </a:lnTo>
                <a:lnTo>
                  <a:pt x="1947" y="1467"/>
                </a:lnTo>
                <a:lnTo>
                  <a:pt x="1950" y="1445"/>
                </a:lnTo>
                <a:lnTo>
                  <a:pt x="1951" y="1423"/>
                </a:lnTo>
                <a:lnTo>
                  <a:pt x="1950" y="1401"/>
                </a:lnTo>
                <a:lnTo>
                  <a:pt x="1947" y="1379"/>
                </a:lnTo>
                <a:lnTo>
                  <a:pt x="1941" y="1358"/>
                </a:lnTo>
                <a:lnTo>
                  <a:pt x="1934" y="1338"/>
                </a:lnTo>
                <a:lnTo>
                  <a:pt x="1925" y="1319"/>
                </a:lnTo>
                <a:lnTo>
                  <a:pt x="1914" y="1301"/>
                </a:lnTo>
                <a:lnTo>
                  <a:pt x="1901" y="1284"/>
                </a:lnTo>
                <a:lnTo>
                  <a:pt x="1887" y="1269"/>
                </a:lnTo>
                <a:close/>
                <a:moveTo>
                  <a:pt x="2304" y="5100"/>
                </a:moveTo>
                <a:lnTo>
                  <a:pt x="2304" y="4074"/>
                </a:lnTo>
                <a:lnTo>
                  <a:pt x="2277" y="4045"/>
                </a:lnTo>
                <a:lnTo>
                  <a:pt x="2251" y="4017"/>
                </a:lnTo>
                <a:lnTo>
                  <a:pt x="2224" y="3989"/>
                </a:lnTo>
                <a:lnTo>
                  <a:pt x="2195" y="3961"/>
                </a:lnTo>
                <a:lnTo>
                  <a:pt x="2138" y="3908"/>
                </a:lnTo>
                <a:lnTo>
                  <a:pt x="2078" y="3856"/>
                </a:lnTo>
                <a:lnTo>
                  <a:pt x="2016" y="3805"/>
                </a:lnTo>
                <a:lnTo>
                  <a:pt x="1952" y="3755"/>
                </a:lnTo>
                <a:lnTo>
                  <a:pt x="1887" y="3706"/>
                </a:lnTo>
                <a:lnTo>
                  <a:pt x="1821" y="3659"/>
                </a:lnTo>
                <a:lnTo>
                  <a:pt x="1754" y="3613"/>
                </a:lnTo>
                <a:lnTo>
                  <a:pt x="1687" y="3567"/>
                </a:lnTo>
                <a:lnTo>
                  <a:pt x="1617" y="3522"/>
                </a:lnTo>
                <a:lnTo>
                  <a:pt x="1548" y="3478"/>
                </a:lnTo>
                <a:lnTo>
                  <a:pt x="1409" y="3392"/>
                </a:lnTo>
                <a:lnTo>
                  <a:pt x="1270" y="3308"/>
                </a:lnTo>
                <a:lnTo>
                  <a:pt x="1140" y="3230"/>
                </a:lnTo>
                <a:lnTo>
                  <a:pt x="1012" y="3151"/>
                </a:lnTo>
                <a:lnTo>
                  <a:pt x="949" y="3111"/>
                </a:lnTo>
                <a:lnTo>
                  <a:pt x="888" y="3071"/>
                </a:lnTo>
                <a:lnTo>
                  <a:pt x="826" y="3030"/>
                </a:lnTo>
                <a:lnTo>
                  <a:pt x="765" y="2988"/>
                </a:lnTo>
                <a:lnTo>
                  <a:pt x="737" y="3056"/>
                </a:lnTo>
                <a:lnTo>
                  <a:pt x="710" y="3122"/>
                </a:lnTo>
                <a:lnTo>
                  <a:pt x="687" y="3186"/>
                </a:lnTo>
                <a:lnTo>
                  <a:pt x="667" y="3250"/>
                </a:lnTo>
                <a:lnTo>
                  <a:pt x="650" y="3313"/>
                </a:lnTo>
                <a:lnTo>
                  <a:pt x="636" y="3375"/>
                </a:lnTo>
                <a:lnTo>
                  <a:pt x="624" y="3435"/>
                </a:lnTo>
                <a:lnTo>
                  <a:pt x="615" y="3496"/>
                </a:lnTo>
                <a:lnTo>
                  <a:pt x="612" y="3533"/>
                </a:lnTo>
                <a:lnTo>
                  <a:pt x="608" y="3577"/>
                </a:lnTo>
                <a:lnTo>
                  <a:pt x="606" y="3615"/>
                </a:lnTo>
                <a:lnTo>
                  <a:pt x="605" y="3652"/>
                </a:lnTo>
                <a:lnTo>
                  <a:pt x="605" y="3691"/>
                </a:lnTo>
                <a:lnTo>
                  <a:pt x="606" y="3728"/>
                </a:lnTo>
                <a:lnTo>
                  <a:pt x="609" y="3765"/>
                </a:lnTo>
                <a:lnTo>
                  <a:pt x="613" y="3801"/>
                </a:lnTo>
                <a:lnTo>
                  <a:pt x="617" y="3837"/>
                </a:lnTo>
                <a:lnTo>
                  <a:pt x="623" y="3873"/>
                </a:lnTo>
                <a:lnTo>
                  <a:pt x="630" y="3908"/>
                </a:lnTo>
                <a:lnTo>
                  <a:pt x="638" y="3943"/>
                </a:lnTo>
                <a:lnTo>
                  <a:pt x="646" y="3976"/>
                </a:lnTo>
                <a:lnTo>
                  <a:pt x="657" y="4010"/>
                </a:lnTo>
                <a:lnTo>
                  <a:pt x="668" y="4044"/>
                </a:lnTo>
                <a:lnTo>
                  <a:pt x="680" y="4076"/>
                </a:lnTo>
                <a:lnTo>
                  <a:pt x="693" y="4109"/>
                </a:lnTo>
                <a:lnTo>
                  <a:pt x="707" y="4141"/>
                </a:lnTo>
                <a:lnTo>
                  <a:pt x="722" y="4173"/>
                </a:lnTo>
                <a:lnTo>
                  <a:pt x="738" y="4204"/>
                </a:lnTo>
                <a:lnTo>
                  <a:pt x="755" y="4234"/>
                </a:lnTo>
                <a:lnTo>
                  <a:pt x="773" y="4264"/>
                </a:lnTo>
                <a:lnTo>
                  <a:pt x="791" y="4295"/>
                </a:lnTo>
                <a:lnTo>
                  <a:pt x="811" y="4324"/>
                </a:lnTo>
                <a:lnTo>
                  <a:pt x="832" y="4353"/>
                </a:lnTo>
                <a:lnTo>
                  <a:pt x="853" y="4380"/>
                </a:lnTo>
                <a:lnTo>
                  <a:pt x="875" y="4408"/>
                </a:lnTo>
                <a:lnTo>
                  <a:pt x="898" y="4436"/>
                </a:lnTo>
                <a:lnTo>
                  <a:pt x="923" y="4463"/>
                </a:lnTo>
                <a:lnTo>
                  <a:pt x="947" y="4488"/>
                </a:lnTo>
                <a:lnTo>
                  <a:pt x="973" y="4515"/>
                </a:lnTo>
                <a:lnTo>
                  <a:pt x="999" y="4540"/>
                </a:lnTo>
                <a:lnTo>
                  <a:pt x="1027" y="4565"/>
                </a:lnTo>
                <a:lnTo>
                  <a:pt x="1055" y="4589"/>
                </a:lnTo>
                <a:lnTo>
                  <a:pt x="1084" y="4614"/>
                </a:lnTo>
                <a:lnTo>
                  <a:pt x="1114" y="4637"/>
                </a:lnTo>
                <a:lnTo>
                  <a:pt x="1144" y="4660"/>
                </a:lnTo>
                <a:lnTo>
                  <a:pt x="1176" y="4684"/>
                </a:lnTo>
                <a:lnTo>
                  <a:pt x="1208" y="4706"/>
                </a:lnTo>
                <a:lnTo>
                  <a:pt x="1242" y="4728"/>
                </a:lnTo>
                <a:lnTo>
                  <a:pt x="1276" y="4749"/>
                </a:lnTo>
                <a:lnTo>
                  <a:pt x="1309" y="4769"/>
                </a:lnTo>
                <a:lnTo>
                  <a:pt x="1344" y="4789"/>
                </a:lnTo>
                <a:lnTo>
                  <a:pt x="1380" y="4809"/>
                </a:lnTo>
                <a:lnTo>
                  <a:pt x="1416" y="4829"/>
                </a:lnTo>
                <a:lnTo>
                  <a:pt x="1453" y="4847"/>
                </a:lnTo>
                <a:lnTo>
                  <a:pt x="1490" y="4865"/>
                </a:lnTo>
                <a:lnTo>
                  <a:pt x="1529" y="4882"/>
                </a:lnTo>
                <a:lnTo>
                  <a:pt x="1568" y="4899"/>
                </a:lnTo>
                <a:lnTo>
                  <a:pt x="1608" y="4916"/>
                </a:lnTo>
                <a:lnTo>
                  <a:pt x="1647" y="4931"/>
                </a:lnTo>
                <a:lnTo>
                  <a:pt x="1688" y="4947"/>
                </a:lnTo>
                <a:lnTo>
                  <a:pt x="1728" y="4961"/>
                </a:lnTo>
                <a:lnTo>
                  <a:pt x="1770" y="4975"/>
                </a:lnTo>
                <a:lnTo>
                  <a:pt x="1855" y="5002"/>
                </a:lnTo>
                <a:lnTo>
                  <a:pt x="1941" y="5026"/>
                </a:lnTo>
                <a:lnTo>
                  <a:pt x="2029" y="5048"/>
                </a:lnTo>
                <a:lnTo>
                  <a:pt x="2120" y="5068"/>
                </a:lnTo>
                <a:lnTo>
                  <a:pt x="2211" y="5085"/>
                </a:lnTo>
                <a:lnTo>
                  <a:pt x="2304" y="5100"/>
                </a:lnTo>
                <a:close/>
                <a:moveTo>
                  <a:pt x="2991" y="1292"/>
                </a:moveTo>
                <a:lnTo>
                  <a:pt x="2991" y="3627"/>
                </a:lnTo>
                <a:lnTo>
                  <a:pt x="5477" y="3627"/>
                </a:lnTo>
                <a:lnTo>
                  <a:pt x="5477" y="1292"/>
                </a:lnTo>
                <a:lnTo>
                  <a:pt x="2991" y="1292"/>
                </a:lnTo>
                <a:close/>
                <a:moveTo>
                  <a:pt x="4212" y="3997"/>
                </a:moveTo>
                <a:lnTo>
                  <a:pt x="4212" y="3997"/>
                </a:lnTo>
                <a:lnTo>
                  <a:pt x="4181" y="3998"/>
                </a:lnTo>
                <a:lnTo>
                  <a:pt x="4150" y="4000"/>
                </a:lnTo>
                <a:lnTo>
                  <a:pt x="4120" y="4003"/>
                </a:lnTo>
                <a:lnTo>
                  <a:pt x="4090" y="4007"/>
                </a:lnTo>
                <a:lnTo>
                  <a:pt x="4060" y="4012"/>
                </a:lnTo>
                <a:lnTo>
                  <a:pt x="4030" y="4018"/>
                </a:lnTo>
                <a:lnTo>
                  <a:pt x="4001" y="4026"/>
                </a:lnTo>
                <a:lnTo>
                  <a:pt x="3974" y="4034"/>
                </a:lnTo>
                <a:lnTo>
                  <a:pt x="3946" y="4044"/>
                </a:lnTo>
                <a:lnTo>
                  <a:pt x="3918" y="4054"/>
                </a:lnTo>
                <a:lnTo>
                  <a:pt x="3891" y="4066"/>
                </a:lnTo>
                <a:lnTo>
                  <a:pt x="3864" y="4079"/>
                </a:lnTo>
                <a:lnTo>
                  <a:pt x="3839" y="4091"/>
                </a:lnTo>
                <a:lnTo>
                  <a:pt x="3813" y="4105"/>
                </a:lnTo>
                <a:lnTo>
                  <a:pt x="3789" y="4120"/>
                </a:lnTo>
                <a:lnTo>
                  <a:pt x="3765" y="4137"/>
                </a:lnTo>
                <a:lnTo>
                  <a:pt x="4227" y="4599"/>
                </a:lnTo>
                <a:lnTo>
                  <a:pt x="4676" y="4149"/>
                </a:lnTo>
                <a:lnTo>
                  <a:pt x="4652" y="4132"/>
                </a:lnTo>
                <a:lnTo>
                  <a:pt x="4626" y="4116"/>
                </a:lnTo>
                <a:lnTo>
                  <a:pt x="4599" y="4100"/>
                </a:lnTo>
                <a:lnTo>
                  <a:pt x="4573" y="4086"/>
                </a:lnTo>
                <a:lnTo>
                  <a:pt x="4546" y="4072"/>
                </a:lnTo>
                <a:lnTo>
                  <a:pt x="4518" y="4059"/>
                </a:lnTo>
                <a:lnTo>
                  <a:pt x="4489" y="4048"/>
                </a:lnTo>
                <a:lnTo>
                  <a:pt x="4460" y="4038"/>
                </a:lnTo>
                <a:lnTo>
                  <a:pt x="4431" y="4029"/>
                </a:lnTo>
                <a:lnTo>
                  <a:pt x="4401" y="4021"/>
                </a:lnTo>
                <a:lnTo>
                  <a:pt x="4371" y="4014"/>
                </a:lnTo>
                <a:lnTo>
                  <a:pt x="4339" y="4008"/>
                </a:lnTo>
                <a:lnTo>
                  <a:pt x="4308" y="4003"/>
                </a:lnTo>
                <a:lnTo>
                  <a:pt x="4277" y="4000"/>
                </a:lnTo>
                <a:lnTo>
                  <a:pt x="4244" y="3998"/>
                </a:lnTo>
                <a:lnTo>
                  <a:pt x="4212" y="3997"/>
                </a:lnTo>
                <a:close/>
                <a:moveTo>
                  <a:pt x="4858" y="4335"/>
                </a:moveTo>
                <a:lnTo>
                  <a:pt x="4411" y="4783"/>
                </a:lnTo>
                <a:lnTo>
                  <a:pt x="4859" y="5233"/>
                </a:lnTo>
                <a:lnTo>
                  <a:pt x="4876" y="5208"/>
                </a:lnTo>
                <a:lnTo>
                  <a:pt x="4891" y="5184"/>
                </a:lnTo>
                <a:lnTo>
                  <a:pt x="4906" y="5158"/>
                </a:lnTo>
                <a:lnTo>
                  <a:pt x="4919" y="5133"/>
                </a:lnTo>
                <a:lnTo>
                  <a:pt x="4931" y="5106"/>
                </a:lnTo>
                <a:lnTo>
                  <a:pt x="4943" y="5079"/>
                </a:lnTo>
                <a:lnTo>
                  <a:pt x="4953" y="5052"/>
                </a:lnTo>
                <a:lnTo>
                  <a:pt x="4963" y="5024"/>
                </a:lnTo>
                <a:lnTo>
                  <a:pt x="4971" y="4995"/>
                </a:lnTo>
                <a:lnTo>
                  <a:pt x="4978" y="4967"/>
                </a:lnTo>
                <a:lnTo>
                  <a:pt x="4985" y="4937"/>
                </a:lnTo>
                <a:lnTo>
                  <a:pt x="4989" y="4908"/>
                </a:lnTo>
                <a:lnTo>
                  <a:pt x="4994" y="4877"/>
                </a:lnTo>
                <a:lnTo>
                  <a:pt x="4996" y="4847"/>
                </a:lnTo>
                <a:lnTo>
                  <a:pt x="4999" y="4816"/>
                </a:lnTo>
                <a:lnTo>
                  <a:pt x="5000" y="4786"/>
                </a:lnTo>
                <a:lnTo>
                  <a:pt x="4999" y="4754"/>
                </a:lnTo>
                <a:lnTo>
                  <a:pt x="4996" y="4723"/>
                </a:lnTo>
                <a:lnTo>
                  <a:pt x="4994" y="4693"/>
                </a:lnTo>
                <a:lnTo>
                  <a:pt x="4989" y="4663"/>
                </a:lnTo>
                <a:lnTo>
                  <a:pt x="4985" y="4632"/>
                </a:lnTo>
                <a:lnTo>
                  <a:pt x="4978" y="4603"/>
                </a:lnTo>
                <a:lnTo>
                  <a:pt x="4971" y="4574"/>
                </a:lnTo>
                <a:lnTo>
                  <a:pt x="4963" y="4545"/>
                </a:lnTo>
                <a:lnTo>
                  <a:pt x="4952" y="4517"/>
                </a:lnTo>
                <a:lnTo>
                  <a:pt x="4942" y="4490"/>
                </a:lnTo>
                <a:lnTo>
                  <a:pt x="4930" y="4463"/>
                </a:lnTo>
                <a:lnTo>
                  <a:pt x="4917" y="4436"/>
                </a:lnTo>
                <a:lnTo>
                  <a:pt x="4905" y="4411"/>
                </a:lnTo>
                <a:lnTo>
                  <a:pt x="4890" y="4385"/>
                </a:lnTo>
                <a:lnTo>
                  <a:pt x="4874" y="4360"/>
                </a:lnTo>
                <a:lnTo>
                  <a:pt x="4858" y="4335"/>
                </a:lnTo>
                <a:close/>
                <a:moveTo>
                  <a:pt x="4678" y="5420"/>
                </a:moveTo>
                <a:lnTo>
                  <a:pt x="4227" y="4968"/>
                </a:lnTo>
                <a:lnTo>
                  <a:pt x="3762" y="5431"/>
                </a:lnTo>
                <a:lnTo>
                  <a:pt x="3787" y="5448"/>
                </a:lnTo>
                <a:lnTo>
                  <a:pt x="3811" y="5464"/>
                </a:lnTo>
                <a:lnTo>
                  <a:pt x="3837" y="5478"/>
                </a:lnTo>
                <a:lnTo>
                  <a:pt x="3863" y="5492"/>
                </a:lnTo>
                <a:lnTo>
                  <a:pt x="3890" y="5503"/>
                </a:lnTo>
                <a:lnTo>
                  <a:pt x="3917" y="5515"/>
                </a:lnTo>
                <a:lnTo>
                  <a:pt x="3945" y="5526"/>
                </a:lnTo>
                <a:lnTo>
                  <a:pt x="3972" y="5536"/>
                </a:lnTo>
                <a:lnTo>
                  <a:pt x="4000" y="5544"/>
                </a:lnTo>
                <a:lnTo>
                  <a:pt x="4029" y="5552"/>
                </a:lnTo>
                <a:lnTo>
                  <a:pt x="4060" y="5558"/>
                </a:lnTo>
                <a:lnTo>
                  <a:pt x="4089" y="5564"/>
                </a:lnTo>
                <a:lnTo>
                  <a:pt x="4119" y="5567"/>
                </a:lnTo>
                <a:lnTo>
                  <a:pt x="4150" y="5571"/>
                </a:lnTo>
                <a:lnTo>
                  <a:pt x="4180" y="5572"/>
                </a:lnTo>
                <a:lnTo>
                  <a:pt x="4212" y="5573"/>
                </a:lnTo>
                <a:lnTo>
                  <a:pt x="4244" y="5572"/>
                </a:lnTo>
                <a:lnTo>
                  <a:pt x="4277" y="5569"/>
                </a:lnTo>
                <a:lnTo>
                  <a:pt x="4308" y="5567"/>
                </a:lnTo>
                <a:lnTo>
                  <a:pt x="4340" y="5562"/>
                </a:lnTo>
                <a:lnTo>
                  <a:pt x="4371" y="5557"/>
                </a:lnTo>
                <a:lnTo>
                  <a:pt x="4402" y="5550"/>
                </a:lnTo>
                <a:lnTo>
                  <a:pt x="4432" y="5542"/>
                </a:lnTo>
                <a:lnTo>
                  <a:pt x="4461" y="5532"/>
                </a:lnTo>
                <a:lnTo>
                  <a:pt x="4490" y="5522"/>
                </a:lnTo>
                <a:lnTo>
                  <a:pt x="4519" y="5510"/>
                </a:lnTo>
                <a:lnTo>
                  <a:pt x="4547" y="5497"/>
                </a:lnTo>
                <a:lnTo>
                  <a:pt x="4575" y="5485"/>
                </a:lnTo>
                <a:lnTo>
                  <a:pt x="4602" y="5470"/>
                </a:lnTo>
                <a:lnTo>
                  <a:pt x="4627" y="5454"/>
                </a:lnTo>
                <a:lnTo>
                  <a:pt x="4653" y="5437"/>
                </a:lnTo>
                <a:lnTo>
                  <a:pt x="4678" y="5420"/>
                </a:lnTo>
                <a:close/>
                <a:moveTo>
                  <a:pt x="3575" y="5249"/>
                </a:moveTo>
                <a:lnTo>
                  <a:pt x="4042" y="4783"/>
                </a:lnTo>
                <a:lnTo>
                  <a:pt x="3578" y="4319"/>
                </a:lnTo>
                <a:lnTo>
                  <a:pt x="3560" y="4343"/>
                </a:lnTo>
                <a:lnTo>
                  <a:pt x="3543" y="4369"/>
                </a:lnTo>
                <a:lnTo>
                  <a:pt x="3528" y="4396"/>
                </a:lnTo>
                <a:lnTo>
                  <a:pt x="3513" y="4422"/>
                </a:lnTo>
                <a:lnTo>
                  <a:pt x="3499" y="4450"/>
                </a:lnTo>
                <a:lnTo>
                  <a:pt x="3487" y="4478"/>
                </a:lnTo>
                <a:lnTo>
                  <a:pt x="3476" y="4506"/>
                </a:lnTo>
                <a:lnTo>
                  <a:pt x="3465" y="4536"/>
                </a:lnTo>
                <a:lnTo>
                  <a:pt x="3456" y="4565"/>
                </a:lnTo>
                <a:lnTo>
                  <a:pt x="3448" y="4595"/>
                </a:lnTo>
                <a:lnTo>
                  <a:pt x="3441" y="4625"/>
                </a:lnTo>
                <a:lnTo>
                  <a:pt x="3435" y="4657"/>
                </a:lnTo>
                <a:lnTo>
                  <a:pt x="3430" y="4688"/>
                </a:lnTo>
                <a:lnTo>
                  <a:pt x="3427" y="4721"/>
                </a:lnTo>
                <a:lnTo>
                  <a:pt x="3426" y="4752"/>
                </a:lnTo>
                <a:lnTo>
                  <a:pt x="3424" y="4786"/>
                </a:lnTo>
                <a:lnTo>
                  <a:pt x="3426" y="4817"/>
                </a:lnTo>
                <a:lnTo>
                  <a:pt x="3427" y="4850"/>
                </a:lnTo>
                <a:lnTo>
                  <a:pt x="3430" y="4881"/>
                </a:lnTo>
                <a:lnTo>
                  <a:pt x="3435" y="4912"/>
                </a:lnTo>
                <a:lnTo>
                  <a:pt x="3441" y="4944"/>
                </a:lnTo>
                <a:lnTo>
                  <a:pt x="3448" y="4974"/>
                </a:lnTo>
                <a:lnTo>
                  <a:pt x="3456" y="5004"/>
                </a:lnTo>
                <a:lnTo>
                  <a:pt x="3464" y="5033"/>
                </a:lnTo>
                <a:lnTo>
                  <a:pt x="3474" y="5062"/>
                </a:lnTo>
                <a:lnTo>
                  <a:pt x="3486" y="5091"/>
                </a:lnTo>
                <a:lnTo>
                  <a:pt x="3499" y="5119"/>
                </a:lnTo>
                <a:lnTo>
                  <a:pt x="3512" y="5147"/>
                </a:lnTo>
                <a:lnTo>
                  <a:pt x="3527" y="5174"/>
                </a:lnTo>
                <a:lnTo>
                  <a:pt x="3542" y="5199"/>
                </a:lnTo>
                <a:lnTo>
                  <a:pt x="3558" y="5225"/>
                </a:lnTo>
                <a:lnTo>
                  <a:pt x="3575" y="5249"/>
                </a:lnTo>
                <a:close/>
              </a:path>
            </a:pathLst>
          </a:custGeom>
          <a:solidFill>
            <a:srgbClr val="00B050"/>
          </a:solidFill>
          <a:ln>
            <a:noFill/>
          </a:ln>
        </p:spPr>
        <p:txBody>
          <a:bodyPr anchor="ctr">
            <a:scene3d>
              <a:camera prst="orthographicFront"/>
              <a:lightRig rig="threePt" dir="t"/>
            </a:scene3d>
            <a:sp3d contourW="12700">
              <a:contourClr>
                <a:srgbClr val="FFFFFF"/>
              </a:contourClr>
            </a:sp3d>
          </a:bodyPr>
          <a:lstStyle/>
          <a:p>
            <a:pPr marL="0" marR="0" lvl="0" indent="0" algn="ctr" defTabSz="914400" rtl="0" eaLnBrk="1" fontAlgn="base" latinLnBrk="0" hangingPunct="1">
              <a:spcBef>
                <a:spcPts val="0"/>
              </a:spcBef>
              <a:spcAft>
                <a:spcPts val="0"/>
              </a:spcAft>
              <a:buClrTx/>
              <a:buSzTx/>
              <a:buFontTx/>
              <a:buNone/>
              <a:defRPr/>
            </a:pPr>
            <a:endParaRPr kumimoji="0" lang="zh-CN" altLang="en-US" sz="1410" b="0" i="0" u="none" strike="noStrike" kern="1200" cap="none" spc="0" normalizeH="0" baseline="0" noProof="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endParaRPr>
          </a:p>
        </p:txBody>
      </p:sp>
      <p:sp>
        <p:nvSpPr>
          <p:cNvPr id="39" name="MH_SubTitle_2"/>
          <p:cNvSpPr txBox="1"/>
          <p:nvPr/>
        </p:nvSpPr>
        <p:spPr>
          <a:xfrm>
            <a:off x="5686425" y="2171700"/>
            <a:ext cx="2522538" cy="555625"/>
          </a:xfrm>
          <a:prstGeom prst="rect">
            <a:avLst/>
          </a:prstGeom>
          <a:noFill/>
        </p:spPr>
        <p:txBody>
          <a:bodyPr anchor="ctr">
            <a:normAutofit lnSpcReduction="10000"/>
          </a:bodyPr>
          <a:lstStyle>
            <a:defPPr>
              <a:defRPr lang="zh-CN"/>
            </a:defPPr>
            <a:lvl1pPr>
              <a:lnSpc>
                <a:spcPct val="130000"/>
              </a:lnSpc>
              <a:defRPr sz="1200"/>
            </a:lvl1pPr>
          </a:lstStyle>
          <a:p>
            <a:pPr marL="0" marR="0" lvl="0" indent="0" algn="l" defTabSz="914400" rtl="0" eaLnBrk="1" fontAlgn="base" latinLnBrk="0" hangingPunct="1">
              <a:lnSpc>
                <a:spcPct val="130000"/>
              </a:lnSpc>
              <a:spcBef>
                <a:spcPts val="0"/>
              </a:spcBef>
              <a:spcAft>
                <a:spcPts val="0"/>
              </a:spcAft>
              <a:buClrTx/>
              <a:buSzTx/>
              <a:buFontTx/>
              <a:buNone/>
              <a:defRPr/>
            </a:pPr>
            <a:r>
              <a:rPr kumimoji="0" lang="en-US" altLang="zh-CN" sz="1255" b="0" i="0" u="none" strike="noStrike" kern="1200" cap="none" spc="0" normalizeH="0" baseline="0" noProof="0" dirty="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rPr>
              <a:t>Enter title
</a:t>
            </a:r>
          </a:p>
        </p:txBody>
      </p:sp>
      <p:sp>
        <p:nvSpPr>
          <p:cNvPr id="40" name="MH_SubTitle_3"/>
          <p:cNvSpPr txBox="1"/>
          <p:nvPr/>
        </p:nvSpPr>
        <p:spPr>
          <a:xfrm>
            <a:off x="5634038" y="3317875"/>
            <a:ext cx="2701925" cy="555625"/>
          </a:xfrm>
          <a:prstGeom prst="rect">
            <a:avLst/>
          </a:prstGeom>
          <a:noFill/>
        </p:spPr>
        <p:txBody>
          <a:bodyPr anchor="ctr">
            <a:normAutofit lnSpcReduction="10000"/>
          </a:bodyPr>
          <a:lstStyle>
            <a:defPPr>
              <a:defRPr lang="zh-CN"/>
            </a:defPPr>
            <a:lvl1pPr>
              <a:lnSpc>
                <a:spcPct val="130000"/>
              </a:lnSpc>
              <a:defRPr sz="1200"/>
            </a:lvl1pPr>
          </a:lstStyle>
          <a:p>
            <a:pPr marL="0" marR="0" lvl="0" indent="0" algn="l" defTabSz="914400" rtl="0" eaLnBrk="1" fontAlgn="base" latinLnBrk="0" hangingPunct="1">
              <a:lnSpc>
                <a:spcPct val="130000"/>
              </a:lnSpc>
              <a:spcBef>
                <a:spcPts val="0"/>
              </a:spcBef>
              <a:spcAft>
                <a:spcPts val="0"/>
              </a:spcAft>
              <a:buClrTx/>
              <a:buSzTx/>
              <a:buFontTx/>
              <a:buNone/>
              <a:defRPr/>
            </a:pPr>
            <a:r>
              <a:rPr kumimoji="0" lang="en-US" altLang="zh-CN" sz="1255" b="0" i="0" u="none" strike="noStrike" kern="1200" cap="none" spc="0" normalizeH="0" baseline="0" noProof="0" dirty="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rPr>
              <a:t>Enter title
</a:t>
            </a:r>
          </a:p>
        </p:txBody>
      </p:sp>
      <p:sp>
        <p:nvSpPr>
          <p:cNvPr id="42" name="MH_SubTitle_6"/>
          <p:cNvSpPr txBox="1"/>
          <p:nvPr/>
        </p:nvSpPr>
        <p:spPr>
          <a:xfrm>
            <a:off x="949325" y="2127250"/>
            <a:ext cx="2190750" cy="555625"/>
          </a:xfrm>
          <a:prstGeom prst="rect">
            <a:avLst/>
          </a:prstGeom>
          <a:noFill/>
        </p:spPr>
        <p:txBody>
          <a:bodyPr anchor="ctr">
            <a:normAutofit lnSpcReduction="10000"/>
          </a:bodyPr>
          <a:lstStyle>
            <a:defPPr>
              <a:defRPr lang="zh-CN"/>
            </a:defPPr>
            <a:lvl1pPr>
              <a:lnSpc>
                <a:spcPct val="130000"/>
              </a:lnSpc>
              <a:defRPr sz="1200"/>
            </a:lvl1pPr>
          </a:lstStyle>
          <a:p>
            <a:pPr marL="0" marR="0" lvl="0" indent="0" algn="r" defTabSz="914400" rtl="0" eaLnBrk="1" fontAlgn="base" latinLnBrk="0" hangingPunct="1">
              <a:lnSpc>
                <a:spcPct val="130000"/>
              </a:lnSpc>
              <a:spcBef>
                <a:spcPts val="0"/>
              </a:spcBef>
              <a:spcAft>
                <a:spcPts val="0"/>
              </a:spcAft>
              <a:buClrTx/>
              <a:buSzTx/>
              <a:buFontTx/>
              <a:buNone/>
              <a:defRPr/>
            </a:pPr>
            <a:r>
              <a:rPr kumimoji="0" lang="en-US" altLang="zh-CN" sz="1255" b="0" i="0" u="none" strike="noStrike" kern="1200" cap="none" spc="0" normalizeH="0" baseline="0" noProof="0" dirty="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rPr>
              <a:t>Enter title
</a:t>
            </a:r>
          </a:p>
        </p:txBody>
      </p:sp>
      <p:sp>
        <p:nvSpPr>
          <p:cNvPr id="43" name="MH_SubTitle_5"/>
          <p:cNvSpPr txBox="1"/>
          <p:nvPr/>
        </p:nvSpPr>
        <p:spPr>
          <a:xfrm>
            <a:off x="873125" y="3262313"/>
            <a:ext cx="2341563" cy="557213"/>
          </a:xfrm>
          <a:prstGeom prst="rect">
            <a:avLst/>
          </a:prstGeom>
          <a:noFill/>
        </p:spPr>
        <p:txBody>
          <a:bodyPr anchor="ctr">
            <a:normAutofit lnSpcReduction="10000"/>
          </a:bodyPr>
          <a:lstStyle>
            <a:defPPr>
              <a:defRPr lang="zh-CN"/>
            </a:defPPr>
            <a:lvl1pPr>
              <a:lnSpc>
                <a:spcPct val="130000"/>
              </a:lnSpc>
              <a:defRPr sz="1200"/>
            </a:lvl1pPr>
          </a:lstStyle>
          <a:p>
            <a:pPr marL="0" marR="0" lvl="0" indent="0" algn="r" defTabSz="914400" rtl="0" eaLnBrk="1" fontAlgn="base" latinLnBrk="0" hangingPunct="1">
              <a:lnSpc>
                <a:spcPct val="130000"/>
              </a:lnSpc>
              <a:spcBef>
                <a:spcPts val="0"/>
              </a:spcBef>
              <a:spcAft>
                <a:spcPts val="0"/>
              </a:spcAft>
              <a:buClrTx/>
              <a:buSzTx/>
              <a:buFontTx/>
              <a:buNone/>
              <a:defRPr/>
            </a:pPr>
            <a:r>
              <a:rPr kumimoji="0" lang="en-US" altLang="zh-CN" sz="1255" b="0" i="0" u="none" strike="noStrike" kern="1200" cap="none" spc="0" normalizeH="0" baseline="0" noProof="0" dirty="0">
                <a:ln>
                  <a:noFill/>
                </a:ln>
                <a:solidFill>
                  <a:schemeClr val="tx1">
                    <a:lumMod val="75000"/>
                    <a:lumOff val="25000"/>
                  </a:schemeClr>
                </a:solidFill>
                <a:effectLst/>
                <a:uLnTx/>
                <a:uFillTx/>
                <a:latin typeface="Arial Unicode MS" panose="020B0604020202020204" charset="-122"/>
                <a:ea typeface="Arial Unicode MS" panose="020B0604020202020204" charset="-122"/>
                <a:cs typeface="+mn-cs"/>
              </a:rPr>
              <a:t>Enter title
</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1+#ppt_w/2"/>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 calcmode="lin" valueType="num">
                                      <p:cBhvr>
                                        <p:cTn id="14" dur="500" fill="hold"/>
                                        <p:tgtEl>
                                          <p:spTgt spid="2"/>
                                        </p:tgtEl>
                                        <p:attrNameLst>
                                          <p:attrName>style.rotation</p:attrName>
                                        </p:attrNameLst>
                                      </p:cBhvr>
                                      <p:tavLst>
                                        <p:tav tm="0">
                                          <p:val>
                                            <p:fltVal val="360"/>
                                          </p:val>
                                        </p:tav>
                                        <p:tav tm="100000">
                                          <p:val>
                                            <p:fltVal val="0"/>
                                          </p:val>
                                        </p:tav>
                                      </p:tavLst>
                                    </p:anim>
                                    <p:animEffect transition="in" filter="fade">
                                      <p:cBhvr>
                                        <p:cTn id="15" dur="500"/>
                                        <p:tgtEl>
                                          <p:spTgt spid="2"/>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 calcmode="lin" valueType="num">
                                      <p:cBhvr>
                                        <p:cTn id="21" dur="500" fill="hold"/>
                                        <p:tgtEl>
                                          <p:spTgt spid="8"/>
                                        </p:tgtEl>
                                        <p:attrNameLst>
                                          <p:attrName>style.rotation</p:attrName>
                                        </p:attrNameLst>
                                      </p:cBhvr>
                                      <p:tavLst>
                                        <p:tav tm="0">
                                          <p:val>
                                            <p:fltVal val="360"/>
                                          </p:val>
                                        </p:tav>
                                        <p:tav tm="100000">
                                          <p:val>
                                            <p:fltVal val="0"/>
                                          </p:val>
                                        </p:tav>
                                      </p:tavLst>
                                    </p:anim>
                                    <p:animEffect transition="in" filter="fade">
                                      <p:cBhvr>
                                        <p:cTn id="22" dur="500"/>
                                        <p:tgtEl>
                                          <p:spTgt spid="8"/>
                                        </p:tgtEl>
                                      </p:cBhvr>
                                    </p:animEffect>
                                  </p:childTnLst>
                                </p:cTn>
                              </p:par>
                            </p:childTnLst>
                          </p:cTn>
                        </p:par>
                        <p:par>
                          <p:cTn id="23" fill="hold">
                            <p:stCondLst>
                              <p:cond delay="1500"/>
                            </p:stCondLst>
                            <p:childTnLst>
                              <p:par>
                                <p:cTn id="24" presetID="49" presetClass="entr" presetSubtype="0" decel="100000"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 calcmode="lin" valueType="num">
                                      <p:cBhvr>
                                        <p:cTn id="28" dur="500" fill="hold"/>
                                        <p:tgtEl>
                                          <p:spTgt spid="17"/>
                                        </p:tgtEl>
                                        <p:attrNameLst>
                                          <p:attrName>style.rotation</p:attrName>
                                        </p:attrNameLst>
                                      </p:cBhvr>
                                      <p:tavLst>
                                        <p:tav tm="0">
                                          <p:val>
                                            <p:fltVal val="360"/>
                                          </p:val>
                                        </p:tav>
                                        <p:tav tm="100000">
                                          <p:val>
                                            <p:fltVal val="0"/>
                                          </p:val>
                                        </p:tav>
                                      </p:tavLst>
                                    </p:anim>
                                    <p:animEffect transition="in" filter="fade">
                                      <p:cBhvr>
                                        <p:cTn id="29" dur="500"/>
                                        <p:tgtEl>
                                          <p:spTgt spid="17"/>
                                        </p:tgtEl>
                                      </p:cBhvr>
                                    </p:animEffect>
                                  </p:childTnLst>
                                </p:cTn>
                              </p:par>
                            </p:childTnLst>
                          </p:cTn>
                        </p:par>
                        <p:par>
                          <p:cTn id="30" fill="hold">
                            <p:stCondLst>
                              <p:cond delay="2000"/>
                            </p:stCondLst>
                            <p:childTnLst>
                              <p:par>
                                <p:cTn id="31" presetID="21" presetClass="entr" presetSubtype="1" fill="hold" grpId="0" nodeType="after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wheel(1)">
                                      <p:cBhvr>
                                        <p:cTn id="33" dur="1000"/>
                                        <p:tgtEl>
                                          <p:spTgt spid="18"/>
                                        </p:tgtEl>
                                      </p:cBhvr>
                                    </p:animEffect>
                                  </p:childTnLst>
                                </p:cTn>
                              </p:par>
                            </p:childTnLst>
                          </p:cTn>
                        </p:par>
                        <p:par>
                          <p:cTn id="34" fill="hold">
                            <p:stCondLst>
                              <p:cond delay="3000"/>
                            </p:stCondLst>
                            <p:childTnLst>
                              <p:par>
                                <p:cTn id="35" presetID="49" presetClass="entr" presetSubtype="0" decel="100000"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p:cTn id="37" dur="500" fill="hold"/>
                                        <p:tgtEl>
                                          <p:spTgt spid="26"/>
                                        </p:tgtEl>
                                        <p:attrNameLst>
                                          <p:attrName>ppt_w</p:attrName>
                                        </p:attrNameLst>
                                      </p:cBhvr>
                                      <p:tavLst>
                                        <p:tav tm="0">
                                          <p:val>
                                            <p:fltVal val="0"/>
                                          </p:val>
                                        </p:tav>
                                        <p:tav tm="100000">
                                          <p:val>
                                            <p:strVal val="#ppt_w"/>
                                          </p:val>
                                        </p:tav>
                                      </p:tavLst>
                                    </p:anim>
                                    <p:anim calcmode="lin" valueType="num">
                                      <p:cBhvr>
                                        <p:cTn id="38" dur="500" fill="hold"/>
                                        <p:tgtEl>
                                          <p:spTgt spid="26"/>
                                        </p:tgtEl>
                                        <p:attrNameLst>
                                          <p:attrName>ppt_h</p:attrName>
                                        </p:attrNameLst>
                                      </p:cBhvr>
                                      <p:tavLst>
                                        <p:tav tm="0">
                                          <p:val>
                                            <p:fltVal val="0"/>
                                          </p:val>
                                        </p:tav>
                                        <p:tav tm="100000">
                                          <p:val>
                                            <p:strVal val="#ppt_h"/>
                                          </p:val>
                                        </p:tav>
                                      </p:tavLst>
                                    </p:anim>
                                    <p:anim calcmode="lin" valueType="num">
                                      <p:cBhvr>
                                        <p:cTn id="39" dur="500" fill="hold"/>
                                        <p:tgtEl>
                                          <p:spTgt spid="26"/>
                                        </p:tgtEl>
                                        <p:attrNameLst>
                                          <p:attrName>style.rotation</p:attrName>
                                        </p:attrNameLst>
                                      </p:cBhvr>
                                      <p:tavLst>
                                        <p:tav tm="0">
                                          <p:val>
                                            <p:fltVal val="360"/>
                                          </p:val>
                                        </p:tav>
                                        <p:tav tm="100000">
                                          <p:val>
                                            <p:fltVal val="0"/>
                                          </p:val>
                                        </p:tav>
                                      </p:tavLst>
                                    </p:anim>
                                    <p:animEffect transition="in" filter="fade">
                                      <p:cBhvr>
                                        <p:cTn id="40" dur="500"/>
                                        <p:tgtEl>
                                          <p:spTgt spid="26"/>
                                        </p:tgtEl>
                                      </p:cBhvr>
                                    </p:animEffect>
                                  </p:childTnLst>
                                </p:cTn>
                              </p:par>
                            </p:childTnLst>
                          </p:cTn>
                        </p:par>
                        <p:par>
                          <p:cTn id="41" fill="hold">
                            <p:stCondLst>
                              <p:cond delay="3500"/>
                            </p:stCondLst>
                            <p:childTnLst>
                              <p:par>
                                <p:cTn id="42" presetID="21" presetClass="entr" presetSubtype="1" fill="hold" grpId="0" nodeType="after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wheel(1)">
                                      <p:cBhvr>
                                        <p:cTn id="44" dur="1000"/>
                                        <p:tgtEl>
                                          <p:spTgt spid="28"/>
                                        </p:tgtEl>
                                      </p:cBhvr>
                                    </p:animEffect>
                                  </p:childTnLst>
                                </p:cTn>
                              </p:par>
                            </p:childTnLst>
                          </p:cTn>
                        </p:par>
                        <p:par>
                          <p:cTn id="45" fill="hold">
                            <p:stCondLst>
                              <p:cond delay="4500"/>
                            </p:stCondLst>
                            <p:childTnLst>
                              <p:par>
                                <p:cTn id="46" presetID="53" presetClass="entr" presetSubtype="16" fill="hold" grpId="0" nodeType="afterEffect">
                                  <p:stCondLst>
                                    <p:cond delay="0"/>
                                  </p:stCondLst>
                                  <p:childTnLst>
                                    <p:set>
                                      <p:cBhvr>
                                        <p:cTn id="47" dur="1" fill="hold">
                                          <p:stCondLst>
                                            <p:cond delay="0"/>
                                          </p:stCondLst>
                                        </p:cTn>
                                        <p:tgtEl>
                                          <p:spTgt spid="29"/>
                                        </p:tgtEl>
                                        <p:attrNameLst>
                                          <p:attrName>style.visibility</p:attrName>
                                        </p:attrNameLst>
                                      </p:cBhvr>
                                      <p:to>
                                        <p:strVal val="visible"/>
                                      </p:to>
                                    </p:set>
                                    <p:anim calcmode="lin" valueType="num">
                                      <p:cBhvr>
                                        <p:cTn id="48" dur="500" fill="hold"/>
                                        <p:tgtEl>
                                          <p:spTgt spid="29"/>
                                        </p:tgtEl>
                                        <p:attrNameLst>
                                          <p:attrName>ppt_w</p:attrName>
                                        </p:attrNameLst>
                                      </p:cBhvr>
                                      <p:tavLst>
                                        <p:tav tm="0">
                                          <p:val>
                                            <p:fltVal val="0"/>
                                          </p:val>
                                        </p:tav>
                                        <p:tav tm="100000">
                                          <p:val>
                                            <p:strVal val="#ppt_w"/>
                                          </p:val>
                                        </p:tav>
                                      </p:tavLst>
                                    </p:anim>
                                    <p:anim calcmode="lin" valueType="num">
                                      <p:cBhvr>
                                        <p:cTn id="49" dur="500" fill="hold"/>
                                        <p:tgtEl>
                                          <p:spTgt spid="29"/>
                                        </p:tgtEl>
                                        <p:attrNameLst>
                                          <p:attrName>ppt_h</p:attrName>
                                        </p:attrNameLst>
                                      </p:cBhvr>
                                      <p:tavLst>
                                        <p:tav tm="0">
                                          <p:val>
                                            <p:fltVal val="0"/>
                                          </p:val>
                                        </p:tav>
                                        <p:tav tm="100000">
                                          <p:val>
                                            <p:strVal val="#ppt_h"/>
                                          </p:val>
                                        </p:tav>
                                      </p:tavLst>
                                    </p:anim>
                                    <p:animEffect transition="in" filter="fade">
                                      <p:cBhvr>
                                        <p:cTn id="50" dur="500"/>
                                        <p:tgtEl>
                                          <p:spTgt spid="29"/>
                                        </p:tgtEl>
                                      </p:cBhvr>
                                    </p:animEffect>
                                  </p:childTnLst>
                                </p:cTn>
                              </p:par>
                            </p:childTnLst>
                          </p:cTn>
                        </p:par>
                        <p:par>
                          <p:cTn id="51" fill="hold">
                            <p:stCondLst>
                              <p:cond delay="5000"/>
                            </p:stCondLst>
                            <p:childTnLst>
                              <p:par>
                                <p:cTn id="52" presetID="2" presetClass="entr" presetSubtype="2"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 calcmode="lin" valueType="num">
                                      <p:cBhvr>
                                        <p:cTn id="54" dur="500" fill="hold"/>
                                        <p:tgtEl>
                                          <p:spTgt spid="39"/>
                                        </p:tgtEl>
                                        <p:attrNameLst>
                                          <p:attrName>ppt_x</p:attrName>
                                        </p:attrNameLst>
                                      </p:cBhvr>
                                      <p:tavLst>
                                        <p:tav tm="0">
                                          <p:val>
                                            <p:strVal val="1+#ppt_w/2"/>
                                          </p:val>
                                        </p:tav>
                                        <p:tav tm="100000">
                                          <p:val>
                                            <p:strVal val="#ppt_x"/>
                                          </p:val>
                                        </p:tav>
                                      </p:tavLst>
                                    </p:anim>
                                    <p:anim calcmode="lin" valueType="num">
                                      <p:cBhvr>
                                        <p:cTn id="55" dur="500" fill="hold"/>
                                        <p:tgtEl>
                                          <p:spTgt spid="39"/>
                                        </p:tgtEl>
                                        <p:attrNameLst>
                                          <p:attrName>ppt_y</p:attrName>
                                        </p:attrNameLst>
                                      </p:cBhvr>
                                      <p:tavLst>
                                        <p:tav tm="0">
                                          <p:val>
                                            <p:strVal val="#ppt_y"/>
                                          </p:val>
                                        </p:tav>
                                        <p:tav tm="100000">
                                          <p:val>
                                            <p:strVal val="#ppt_y"/>
                                          </p:val>
                                        </p:tav>
                                      </p:tavLst>
                                    </p:anim>
                                  </p:childTnLst>
                                </p:cTn>
                              </p:par>
                            </p:childTnLst>
                          </p:cTn>
                        </p:par>
                        <p:par>
                          <p:cTn id="56" fill="hold">
                            <p:stCondLst>
                              <p:cond delay="5500"/>
                            </p:stCondLst>
                            <p:childTnLst>
                              <p:par>
                                <p:cTn id="57" presetID="49" presetClass="entr" presetSubtype="0" decel="100000" fill="hold" grpId="0" nodeType="afterEffect">
                                  <p:stCondLst>
                                    <p:cond delay="0"/>
                                  </p:stCondLst>
                                  <p:childTnLst>
                                    <p:set>
                                      <p:cBhvr>
                                        <p:cTn id="58" dur="1" fill="hold">
                                          <p:stCondLst>
                                            <p:cond delay="0"/>
                                          </p:stCondLst>
                                        </p:cTn>
                                        <p:tgtEl>
                                          <p:spTgt spid="36"/>
                                        </p:tgtEl>
                                        <p:attrNameLst>
                                          <p:attrName>style.visibility</p:attrName>
                                        </p:attrNameLst>
                                      </p:cBhvr>
                                      <p:to>
                                        <p:strVal val="visible"/>
                                      </p:to>
                                    </p:set>
                                    <p:anim calcmode="lin" valueType="num">
                                      <p:cBhvr>
                                        <p:cTn id="59" dur="500" fill="hold"/>
                                        <p:tgtEl>
                                          <p:spTgt spid="36"/>
                                        </p:tgtEl>
                                        <p:attrNameLst>
                                          <p:attrName>ppt_w</p:attrName>
                                        </p:attrNameLst>
                                      </p:cBhvr>
                                      <p:tavLst>
                                        <p:tav tm="0">
                                          <p:val>
                                            <p:fltVal val="0"/>
                                          </p:val>
                                        </p:tav>
                                        <p:tav tm="100000">
                                          <p:val>
                                            <p:strVal val="#ppt_w"/>
                                          </p:val>
                                        </p:tav>
                                      </p:tavLst>
                                    </p:anim>
                                    <p:anim calcmode="lin" valueType="num">
                                      <p:cBhvr>
                                        <p:cTn id="60" dur="500" fill="hold"/>
                                        <p:tgtEl>
                                          <p:spTgt spid="36"/>
                                        </p:tgtEl>
                                        <p:attrNameLst>
                                          <p:attrName>ppt_h</p:attrName>
                                        </p:attrNameLst>
                                      </p:cBhvr>
                                      <p:tavLst>
                                        <p:tav tm="0">
                                          <p:val>
                                            <p:fltVal val="0"/>
                                          </p:val>
                                        </p:tav>
                                        <p:tav tm="100000">
                                          <p:val>
                                            <p:strVal val="#ppt_h"/>
                                          </p:val>
                                        </p:tav>
                                      </p:tavLst>
                                    </p:anim>
                                    <p:anim calcmode="lin" valueType="num">
                                      <p:cBhvr>
                                        <p:cTn id="61" dur="500" fill="hold"/>
                                        <p:tgtEl>
                                          <p:spTgt spid="36"/>
                                        </p:tgtEl>
                                        <p:attrNameLst>
                                          <p:attrName>style.rotation</p:attrName>
                                        </p:attrNameLst>
                                      </p:cBhvr>
                                      <p:tavLst>
                                        <p:tav tm="0">
                                          <p:val>
                                            <p:fltVal val="360"/>
                                          </p:val>
                                        </p:tav>
                                        <p:tav tm="100000">
                                          <p:val>
                                            <p:fltVal val="0"/>
                                          </p:val>
                                        </p:tav>
                                      </p:tavLst>
                                    </p:anim>
                                    <p:animEffect transition="in" filter="fade">
                                      <p:cBhvr>
                                        <p:cTn id="62" dur="500"/>
                                        <p:tgtEl>
                                          <p:spTgt spid="36"/>
                                        </p:tgtEl>
                                      </p:cBhvr>
                                    </p:animEffect>
                                  </p:childTnLst>
                                </p:cTn>
                              </p:par>
                            </p:childTnLst>
                          </p:cTn>
                        </p:par>
                        <p:par>
                          <p:cTn id="63" fill="hold">
                            <p:stCondLst>
                              <p:cond delay="6000"/>
                            </p:stCondLst>
                            <p:childTnLst>
                              <p:par>
                                <p:cTn id="64" presetID="21" presetClass="entr" presetSubtype="1" fill="hold" grpId="0" nodeType="afterEffect">
                                  <p:stCondLst>
                                    <p:cond delay="0"/>
                                  </p:stCondLst>
                                  <p:childTnLst>
                                    <p:set>
                                      <p:cBhvr>
                                        <p:cTn id="65" dur="1" fill="hold">
                                          <p:stCondLst>
                                            <p:cond delay="0"/>
                                          </p:stCondLst>
                                        </p:cTn>
                                        <p:tgtEl>
                                          <p:spTgt spid="37"/>
                                        </p:tgtEl>
                                        <p:attrNameLst>
                                          <p:attrName>style.visibility</p:attrName>
                                        </p:attrNameLst>
                                      </p:cBhvr>
                                      <p:to>
                                        <p:strVal val="visible"/>
                                      </p:to>
                                    </p:set>
                                    <p:animEffect transition="in" filter="wheel(1)">
                                      <p:cBhvr>
                                        <p:cTn id="66" dur="1000"/>
                                        <p:tgtEl>
                                          <p:spTgt spid="37"/>
                                        </p:tgtEl>
                                      </p:cBhvr>
                                    </p:animEffect>
                                  </p:childTnLst>
                                </p:cTn>
                              </p:par>
                            </p:childTnLst>
                          </p:cTn>
                        </p:par>
                        <p:par>
                          <p:cTn id="67" fill="hold">
                            <p:stCondLst>
                              <p:cond delay="7000"/>
                            </p:stCondLst>
                            <p:childTnLst>
                              <p:par>
                                <p:cTn id="68" presetID="53" presetClass="entr" presetSubtype="16" fill="hold" grpId="0" nodeType="afterEffect">
                                  <p:stCondLst>
                                    <p:cond delay="0"/>
                                  </p:stCondLst>
                                  <p:childTnLst>
                                    <p:set>
                                      <p:cBhvr>
                                        <p:cTn id="69" dur="1" fill="hold">
                                          <p:stCondLst>
                                            <p:cond delay="0"/>
                                          </p:stCondLst>
                                        </p:cTn>
                                        <p:tgtEl>
                                          <p:spTgt spid="38"/>
                                        </p:tgtEl>
                                        <p:attrNameLst>
                                          <p:attrName>style.visibility</p:attrName>
                                        </p:attrNameLst>
                                      </p:cBhvr>
                                      <p:to>
                                        <p:strVal val="visible"/>
                                      </p:to>
                                    </p:set>
                                    <p:anim calcmode="lin" valueType="num">
                                      <p:cBhvr>
                                        <p:cTn id="70" dur="500" fill="hold"/>
                                        <p:tgtEl>
                                          <p:spTgt spid="38"/>
                                        </p:tgtEl>
                                        <p:attrNameLst>
                                          <p:attrName>ppt_w</p:attrName>
                                        </p:attrNameLst>
                                      </p:cBhvr>
                                      <p:tavLst>
                                        <p:tav tm="0">
                                          <p:val>
                                            <p:fltVal val="0"/>
                                          </p:val>
                                        </p:tav>
                                        <p:tav tm="100000">
                                          <p:val>
                                            <p:strVal val="#ppt_w"/>
                                          </p:val>
                                        </p:tav>
                                      </p:tavLst>
                                    </p:anim>
                                    <p:anim calcmode="lin" valueType="num">
                                      <p:cBhvr>
                                        <p:cTn id="71" dur="500" fill="hold"/>
                                        <p:tgtEl>
                                          <p:spTgt spid="38"/>
                                        </p:tgtEl>
                                        <p:attrNameLst>
                                          <p:attrName>ppt_h</p:attrName>
                                        </p:attrNameLst>
                                      </p:cBhvr>
                                      <p:tavLst>
                                        <p:tav tm="0">
                                          <p:val>
                                            <p:fltVal val="0"/>
                                          </p:val>
                                        </p:tav>
                                        <p:tav tm="100000">
                                          <p:val>
                                            <p:strVal val="#ppt_h"/>
                                          </p:val>
                                        </p:tav>
                                      </p:tavLst>
                                    </p:anim>
                                    <p:animEffect transition="in" filter="fade">
                                      <p:cBhvr>
                                        <p:cTn id="72" dur="500"/>
                                        <p:tgtEl>
                                          <p:spTgt spid="38"/>
                                        </p:tgtEl>
                                      </p:cBhvr>
                                    </p:animEffect>
                                  </p:childTnLst>
                                </p:cTn>
                              </p:par>
                            </p:childTnLst>
                          </p:cTn>
                        </p:par>
                        <p:par>
                          <p:cTn id="73" fill="hold">
                            <p:stCondLst>
                              <p:cond delay="7500"/>
                            </p:stCondLst>
                            <p:childTnLst>
                              <p:par>
                                <p:cTn id="74" presetID="2" presetClass="entr" presetSubtype="2" fill="hold" grpId="0" nodeType="afterEffect">
                                  <p:stCondLst>
                                    <p:cond delay="0"/>
                                  </p:stCondLst>
                                  <p:childTnLst>
                                    <p:set>
                                      <p:cBhvr>
                                        <p:cTn id="75" dur="1" fill="hold">
                                          <p:stCondLst>
                                            <p:cond delay="0"/>
                                          </p:stCondLst>
                                        </p:cTn>
                                        <p:tgtEl>
                                          <p:spTgt spid="40"/>
                                        </p:tgtEl>
                                        <p:attrNameLst>
                                          <p:attrName>style.visibility</p:attrName>
                                        </p:attrNameLst>
                                      </p:cBhvr>
                                      <p:to>
                                        <p:strVal val="visible"/>
                                      </p:to>
                                    </p:set>
                                    <p:anim calcmode="lin" valueType="num">
                                      <p:cBhvr>
                                        <p:cTn id="76" dur="500" fill="hold"/>
                                        <p:tgtEl>
                                          <p:spTgt spid="40"/>
                                        </p:tgtEl>
                                        <p:attrNameLst>
                                          <p:attrName>ppt_x</p:attrName>
                                        </p:attrNameLst>
                                      </p:cBhvr>
                                      <p:tavLst>
                                        <p:tav tm="0">
                                          <p:val>
                                            <p:strVal val="1+#ppt_w/2"/>
                                          </p:val>
                                        </p:tav>
                                        <p:tav tm="100000">
                                          <p:val>
                                            <p:strVal val="#ppt_x"/>
                                          </p:val>
                                        </p:tav>
                                      </p:tavLst>
                                    </p:anim>
                                    <p:anim calcmode="lin" valueType="num">
                                      <p:cBhvr>
                                        <p:cTn id="77" dur="500" fill="hold"/>
                                        <p:tgtEl>
                                          <p:spTgt spid="40"/>
                                        </p:tgtEl>
                                        <p:attrNameLst>
                                          <p:attrName>ppt_y</p:attrName>
                                        </p:attrNameLst>
                                      </p:cBhvr>
                                      <p:tavLst>
                                        <p:tav tm="0">
                                          <p:val>
                                            <p:strVal val="#ppt_y"/>
                                          </p:val>
                                        </p:tav>
                                        <p:tav tm="100000">
                                          <p:val>
                                            <p:strVal val="#ppt_y"/>
                                          </p:val>
                                        </p:tav>
                                      </p:tavLst>
                                    </p:anim>
                                  </p:childTnLst>
                                </p:cTn>
                              </p:par>
                            </p:childTnLst>
                          </p:cTn>
                        </p:par>
                        <p:par>
                          <p:cTn id="78" fill="hold">
                            <p:stCondLst>
                              <p:cond delay="8000"/>
                            </p:stCondLst>
                            <p:childTnLst>
                              <p:par>
                                <p:cTn id="79" presetID="49" presetClass="entr" presetSubtype="0" decel="100000" fill="hold" grpId="0" nodeType="afterEffect">
                                  <p:stCondLst>
                                    <p:cond delay="0"/>
                                  </p:stCondLst>
                                  <p:childTnLst>
                                    <p:set>
                                      <p:cBhvr>
                                        <p:cTn id="80" dur="1" fill="hold">
                                          <p:stCondLst>
                                            <p:cond delay="0"/>
                                          </p:stCondLst>
                                        </p:cTn>
                                        <p:tgtEl>
                                          <p:spTgt spid="33"/>
                                        </p:tgtEl>
                                        <p:attrNameLst>
                                          <p:attrName>style.visibility</p:attrName>
                                        </p:attrNameLst>
                                      </p:cBhvr>
                                      <p:to>
                                        <p:strVal val="visible"/>
                                      </p:to>
                                    </p:set>
                                    <p:anim calcmode="lin" valueType="num">
                                      <p:cBhvr>
                                        <p:cTn id="81" dur="500" fill="hold"/>
                                        <p:tgtEl>
                                          <p:spTgt spid="33"/>
                                        </p:tgtEl>
                                        <p:attrNameLst>
                                          <p:attrName>ppt_w</p:attrName>
                                        </p:attrNameLst>
                                      </p:cBhvr>
                                      <p:tavLst>
                                        <p:tav tm="0">
                                          <p:val>
                                            <p:fltVal val="0"/>
                                          </p:val>
                                        </p:tav>
                                        <p:tav tm="100000">
                                          <p:val>
                                            <p:strVal val="#ppt_w"/>
                                          </p:val>
                                        </p:tav>
                                      </p:tavLst>
                                    </p:anim>
                                    <p:anim calcmode="lin" valueType="num">
                                      <p:cBhvr>
                                        <p:cTn id="82" dur="500" fill="hold"/>
                                        <p:tgtEl>
                                          <p:spTgt spid="33"/>
                                        </p:tgtEl>
                                        <p:attrNameLst>
                                          <p:attrName>ppt_h</p:attrName>
                                        </p:attrNameLst>
                                      </p:cBhvr>
                                      <p:tavLst>
                                        <p:tav tm="0">
                                          <p:val>
                                            <p:fltVal val="0"/>
                                          </p:val>
                                        </p:tav>
                                        <p:tav tm="100000">
                                          <p:val>
                                            <p:strVal val="#ppt_h"/>
                                          </p:val>
                                        </p:tav>
                                      </p:tavLst>
                                    </p:anim>
                                    <p:anim calcmode="lin" valueType="num">
                                      <p:cBhvr>
                                        <p:cTn id="83" dur="500" fill="hold"/>
                                        <p:tgtEl>
                                          <p:spTgt spid="33"/>
                                        </p:tgtEl>
                                        <p:attrNameLst>
                                          <p:attrName>style.rotation</p:attrName>
                                        </p:attrNameLst>
                                      </p:cBhvr>
                                      <p:tavLst>
                                        <p:tav tm="0">
                                          <p:val>
                                            <p:fltVal val="360"/>
                                          </p:val>
                                        </p:tav>
                                        <p:tav tm="100000">
                                          <p:val>
                                            <p:fltVal val="0"/>
                                          </p:val>
                                        </p:tav>
                                      </p:tavLst>
                                    </p:anim>
                                    <p:animEffect transition="in" filter="fade">
                                      <p:cBhvr>
                                        <p:cTn id="84" dur="500"/>
                                        <p:tgtEl>
                                          <p:spTgt spid="33"/>
                                        </p:tgtEl>
                                      </p:cBhvr>
                                    </p:animEffect>
                                  </p:childTnLst>
                                </p:cTn>
                              </p:par>
                            </p:childTnLst>
                          </p:cTn>
                        </p:par>
                        <p:par>
                          <p:cTn id="85" fill="hold">
                            <p:stCondLst>
                              <p:cond delay="8500"/>
                            </p:stCondLst>
                            <p:childTnLst>
                              <p:par>
                                <p:cTn id="86" presetID="21" presetClass="entr" presetSubtype="1" fill="hold" grpId="0" nodeType="afterEffect">
                                  <p:stCondLst>
                                    <p:cond delay="0"/>
                                  </p:stCondLst>
                                  <p:childTnLst>
                                    <p:set>
                                      <p:cBhvr>
                                        <p:cTn id="87" dur="1" fill="hold">
                                          <p:stCondLst>
                                            <p:cond delay="0"/>
                                          </p:stCondLst>
                                        </p:cTn>
                                        <p:tgtEl>
                                          <p:spTgt spid="34"/>
                                        </p:tgtEl>
                                        <p:attrNameLst>
                                          <p:attrName>style.visibility</p:attrName>
                                        </p:attrNameLst>
                                      </p:cBhvr>
                                      <p:to>
                                        <p:strVal val="visible"/>
                                      </p:to>
                                    </p:set>
                                    <p:animEffect transition="in" filter="wheel(1)">
                                      <p:cBhvr>
                                        <p:cTn id="88" dur="1000"/>
                                        <p:tgtEl>
                                          <p:spTgt spid="34"/>
                                        </p:tgtEl>
                                      </p:cBhvr>
                                    </p:animEffect>
                                  </p:childTnLst>
                                </p:cTn>
                              </p:par>
                            </p:childTnLst>
                          </p:cTn>
                        </p:par>
                        <p:par>
                          <p:cTn id="89" fill="hold">
                            <p:stCondLst>
                              <p:cond delay="9500"/>
                            </p:stCondLst>
                            <p:childTnLst>
                              <p:par>
                                <p:cTn id="90" presetID="53" presetClass="entr" presetSubtype="16" fill="hold" grpId="0" nodeType="afterEffect">
                                  <p:stCondLst>
                                    <p:cond delay="0"/>
                                  </p:stCondLst>
                                  <p:childTnLst>
                                    <p:set>
                                      <p:cBhvr>
                                        <p:cTn id="91" dur="1" fill="hold">
                                          <p:stCondLst>
                                            <p:cond delay="0"/>
                                          </p:stCondLst>
                                        </p:cTn>
                                        <p:tgtEl>
                                          <p:spTgt spid="35"/>
                                        </p:tgtEl>
                                        <p:attrNameLst>
                                          <p:attrName>style.visibility</p:attrName>
                                        </p:attrNameLst>
                                      </p:cBhvr>
                                      <p:to>
                                        <p:strVal val="visible"/>
                                      </p:to>
                                    </p:set>
                                    <p:anim calcmode="lin" valueType="num">
                                      <p:cBhvr>
                                        <p:cTn id="92" dur="500" fill="hold"/>
                                        <p:tgtEl>
                                          <p:spTgt spid="35"/>
                                        </p:tgtEl>
                                        <p:attrNameLst>
                                          <p:attrName>ppt_w</p:attrName>
                                        </p:attrNameLst>
                                      </p:cBhvr>
                                      <p:tavLst>
                                        <p:tav tm="0">
                                          <p:val>
                                            <p:fltVal val="0"/>
                                          </p:val>
                                        </p:tav>
                                        <p:tav tm="100000">
                                          <p:val>
                                            <p:strVal val="#ppt_w"/>
                                          </p:val>
                                        </p:tav>
                                      </p:tavLst>
                                    </p:anim>
                                    <p:anim calcmode="lin" valueType="num">
                                      <p:cBhvr>
                                        <p:cTn id="93" dur="500" fill="hold"/>
                                        <p:tgtEl>
                                          <p:spTgt spid="35"/>
                                        </p:tgtEl>
                                        <p:attrNameLst>
                                          <p:attrName>ppt_h</p:attrName>
                                        </p:attrNameLst>
                                      </p:cBhvr>
                                      <p:tavLst>
                                        <p:tav tm="0">
                                          <p:val>
                                            <p:fltVal val="0"/>
                                          </p:val>
                                        </p:tav>
                                        <p:tav tm="100000">
                                          <p:val>
                                            <p:strVal val="#ppt_h"/>
                                          </p:val>
                                        </p:tav>
                                      </p:tavLst>
                                    </p:anim>
                                    <p:animEffect transition="in" filter="fade">
                                      <p:cBhvr>
                                        <p:cTn id="94" dur="500"/>
                                        <p:tgtEl>
                                          <p:spTgt spid="35"/>
                                        </p:tgtEl>
                                      </p:cBhvr>
                                    </p:animEffect>
                                  </p:childTnLst>
                                </p:cTn>
                              </p:par>
                            </p:childTnLst>
                          </p:cTn>
                        </p:par>
                        <p:par>
                          <p:cTn id="95" fill="hold">
                            <p:stCondLst>
                              <p:cond delay="10000"/>
                            </p:stCondLst>
                            <p:childTnLst>
                              <p:par>
                                <p:cTn id="96" presetID="2" presetClass="entr" presetSubtype="8" fill="hold" grpId="0" nodeType="afterEffect">
                                  <p:stCondLst>
                                    <p:cond delay="0"/>
                                  </p:stCondLst>
                                  <p:childTnLst>
                                    <p:set>
                                      <p:cBhvr>
                                        <p:cTn id="97" dur="1" fill="hold">
                                          <p:stCondLst>
                                            <p:cond delay="0"/>
                                          </p:stCondLst>
                                        </p:cTn>
                                        <p:tgtEl>
                                          <p:spTgt spid="43"/>
                                        </p:tgtEl>
                                        <p:attrNameLst>
                                          <p:attrName>style.visibility</p:attrName>
                                        </p:attrNameLst>
                                      </p:cBhvr>
                                      <p:to>
                                        <p:strVal val="visible"/>
                                      </p:to>
                                    </p:set>
                                    <p:anim calcmode="lin" valueType="num">
                                      <p:cBhvr>
                                        <p:cTn id="98" dur="500" fill="hold"/>
                                        <p:tgtEl>
                                          <p:spTgt spid="43"/>
                                        </p:tgtEl>
                                        <p:attrNameLst>
                                          <p:attrName>ppt_x</p:attrName>
                                        </p:attrNameLst>
                                      </p:cBhvr>
                                      <p:tavLst>
                                        <p:tav tm="0">
                                          <p:val>
                                            <p:strVal val="0-#ppt_w/2"/>
                                          </p:val>
                                        </p:tav>
                                        <p:tav tm="100000">
                                          <p:val>
                                            <p:strVal val="#ppt_x"/>
                                          </p:val>
                                        </p:tav>
                                      </p:tavLst>
                                    </p:anim>
                                    <p:anim calcmode="lin" valueType="num">
                                      <p:cBhvr>
                                        <p:cTn id="99" dur="500" fill="hold"/>
                                        <p:tgtEl>
                                          <p:spTgt spid="43"/>
                                        </p:tgtEl>
                                        <p:attrNameLst>
                                          <p:attrName>ppt_y</p:attrName>
                                        </p:attrNameLst>
                                      </p:cBhvr>
                                      <p:tavLst>
                                        <p:tav tm="0">
                                          <p:val>
                                            <p:strVal val="#ppt_y"/>
                                          </p:val>
                                        </p:tav>
                                        <p:tav tm="100000">
                                          <p:val>
                                            <p:strVal val="#ppt_y"/>
                                          </p:val>
                                        </p:tav>
                                      </p:tavLst>
                                    </p:anim>
                                  </p:childTnLst>
                                </p:cTn>
                              </p:par>
                            </p:childTnLst>
                          </p:cTn>
                        </p:par>
                        <p:par>
                          <p:cTn id="100" fill="hold">
                            <p:stCondLst>
                              <p:cond delay="10500"/>
                            </p:stCondLst>
                            <p:childTnLst>
                              <p:par>
                                <p:cTn id="101" presetID="49" presetClass="entr" presetSubtype="0" decel="100000" fill="hold" grpId="0" nodeType="afterEffect">
                                  <p:stCondLst>
                                    <p:cond delay="0"/>
                                  </p:stCondLst>
                                  <p:childTnLst>
                                    <p:set>
                                      <p:cBhvr>
                                        <p:cTn id="102" dur="1" fill="hold">
                                          <p:stCondLst>
                                            <p:cond delay="0"/>
                                          </p:stCondLst>
                                        </p:cTn>
                                        <p:tgtEl>
                                          <p:spTgt spid="30"/>
                                        </p:tgtEl>
                                        <p:attrNameLst>
                                          <p:attrName>style.visibility</p:attrName>
                                        </p:attrNameLst>
                                      </p:cBhvr>
                                      <p:to>
                                        <p:strVal val="visible"/>
                                      </p:to>
                                    </p:set>
                                    <p:anim calcmode="lin" valueType="num">
                                      <p:cBhvr>
                                        <p:cTn id="103" dur="500" fill="hold"/>
                                        <p:tgtEl>
                                          <p:spTgt spid="30"/>
                                        </p:tgtEl>
                                        <p:attrNameLst>
                                          <p:attrName>ppt_w</p:attrName>
                                        </p:attrNameLst>
                                      </p:cBhvr>
                                      <p:tavLst>
                                        <p:tav tm="0">
                                          <p:val>
                                            <p:fltVal val="0"/>
                                          </p:val>
                                        </p:tav>
                                        <p:tav tm="100000">
                                          <p:val>
                                            <p:strVal val="#ppt_w"/>
                                          </p:val>
                                        </p:tav>
                                      </p:tavLst>
                                    </p:anim>
                                    <p:anim calcmode="lin" valueType="num">
                                      <p:cBhvr>
                                        <p:cTn id="104" dur="500" fill="hold"/>
                                        <p:tgtEl>
                                          <p:spTgt spid="30"/>
                                        </p:tgtEl>
                                        <p:attrNameLst>
                                          <p:attrName>ppt_h</p:attrName>
                                        </p:attrNameLst>
                                      </p:cBhvr>
                                      <p:tavLst>
                                        <p:tav tm="0">
                                          <p:val>
                                            <p:fltVal val="0"/>
                                          </p:val>
                                        </p:tav>
                                        <p:tav tm="100000">
                                          <p:val>
                                            <p:strVal val="#ppt_h"/>
                                          </p:val>
                                        </p:tav>
                                      </p:tavLst>
                                    </p:anim>
                                    <p:anim calcmode="lin" valueType="num">
                                      <p:cBhvr>
                                        <p:cTn id="105" dur="500" fill="hold"/>
                                        <p:tgtEl>
                                          <p:spTgt spid="30"/>
                                        </p:tgtEl>
                                        <p:attrNameLst>
                                          <p:attrName>style.rotation</p:attrName>
                                        </p:attrNameLst>
                                      </p:cBhvr>
                                      <p:tavLst>
                                        <p:tav tm="0">
                                          <p:val>
                                            <p:fltVal val="360"/>
                                          </p:val>
                                        </p:tav>
                                        <p:tav tm="100000">
                                          <p:val>
                                            <p:fltVal val="0"/>
                                          </p:val>
                                        </p:tav>
                                      </p:tavLst>
                                    </p:anim>
                                    <p:animEffect transition="in" filter="fade">
                                      <p:cBhvr>
                                        <p:cTn id="106" dur="500"/>
                                        <p:tgtEl>
                                          <p:spTgt spid="30"/>
                                        </p:tgtEl>
                                      </p:cBhvr>
                                    </p:animEffect>
                                  </p:childTnLst>
                                </p:cTn>
                              </p:par>
                            </p:childTnLst>
                          </p:cTn>
                        </p:par>
                        <p:par>
                          <p:cTn id="107" fill="hold">
                            <p:stCondLst>
                              <p:cond delay="11000"/>
                            </p:stCondLst>
                            <p:childTnLst>
                              <p:par>
                                <p:cTn id="108" presetID="21" presetClass="entr" presetSubtype="1" fill="hold" grpId="0" nodeType="afterEffect">
                                  <p:stCondLst>
                                    <p:cond delay="0"/>
                                  </p:stCondLst>
                                  <p:childTnLst>
                                    <p:set>
                                      <p:cBhvr>
                                        <p:cTn id="109" dur="1" fill="hold">
                                          <p:stCondLst>
                                            <p:cond delay="0"/>
                                          </p:stCondLst>
                                        </p:cTn>
                                        <p:tgtEl>
                                          <p:spTgt spid="31"/>
                                        </p:tgtEl>
                                        <p:attrNameLst>
                                          <p:attrName>style.visibility</p:attrName>
                                        </p:attrNameLst>
                                      </p:cBhvr>
                                      <p:to>
                                        <p:strVal val="visible"/>
                                      </p:to>
                                    </p:set>
                                    <p:animEffect transition="in" filter="wheel(1)">
                                      <p:cBhvr>
                                        <p:cTn id="110" dur="1000"/>
                                        <p:tgtEl>
                                          <p:spTgt spid="31"/>
                                        </p:tgtEl>
                                      </p:cBhvr>
                                    </p:animEffect>
                                  </p:childTnLst>
                                </p:cTn>
                              </p:par>
                            </p:childTnLst>
                          </p:cTn>
                        </p:par>
                        <p:par>
                          <p:cTn id="111" fill="hold">
                            <p:stCondLst>
                              <p:cond delay="12000"/>
                            </p:stCondLst>
                            <p:childTnLst>
                              <p:par>
                                <p:cTn id="112" presetID="53" presetClass="entr" presetSubtype="16" fill="hold" grpId="0" nodeType="afterEffect">
                                  <p:stCondLst>
                                    <p:cond delay="0"/>
                                  </p:stCondLst>
                                  <p:childTnLst>
                                    <p:set>
                                      <p:cBhvr>
                                        <p:cTn id="113" dur="1" fill="hold">
                                          <p:stCondLst>
                                            <p:cond delay="0"/>
                                          </p:stCondLst>
                                        </p:cTn>
                                        <p:tgtEl>
                                          <p:spTgt spid="32"/>
                                        </p:tgtEl>
                                        <p:attrNameLst>
                                          <p:attrName>style.visibility</p:attrName>
                                        </p:attrNameLst>
                                      </p:cBhvr>
                                      <p:to>
                                        <p:strVal val="visible"/>
                                      </p:to>
                                    </p:set>
                                    <p:anim calcmode="lin" valueType="num">
                                      <p:cBhvr>
                                        <p:cTn id="114" dur="500" fill="hold"/>
                                        <p:tgtEl>
                                          <p:spTgt spid="32"/>
                                        </p:tgtEl>
                                        <p:attrNameLst>
                                          <p:attrName>ppt_w</p:attrName>
                                        </p:attrNameLst>
                                      </p:cBhvr>
                                      <p:tavLst>
                                        <p:tav tm="0">
                                          <p:val>
                                            <p:fltVal val="0"/>
                                          </p:val>
                                        </p:tav>
                                        <p:tav tm="100000">
                                          <p:val>
                                            <p:strVal val="#ppt_w"/>
                                          </p:val>
                                        </p:tav>
                                      </p:tavLst>
                                    </p:anim>
                                    <p:anim calcmode="lin" valueType="num">
                                      <p:cBhvr>
                                        <p:cTn id="115" dur="500" fill="hold"/>
                                        <p:tgtEl>
                                          <p:spTgt spid="32"/>
                                        </p:tgtEl>
                                        <p:attrNameLst>
                                          <p:attrName>ppt_h</p:attrName>
                                        </p:attrNameLst>
                                      </p:cBhvr>
                                      <p:tavLst>
                                        <p:tav tm="0">
                                          <p:val>
                                            <p:fltVal val="0"/>
                                          </p:val>
                                        </p:tav>
                                        <p:tav tm="100000">
                                          <p:val>
                                            <p:strVal val="#ppt_h"/>
                                          </p:val>
                                        </p:tav>
                                      </p:tavLst>
                                    </p:anim>
                                    <p:animEffect transition="in" filter="fade">
                                      <p:cBhvr>
                                        <p:cTn id="116" dur="500"/>
                                        <p:tgtEl>
                                          <p:spTgt spid="32"/>
                                        </p:tgtEl>
                                      </p:cBhvr>
                                    </p:animEffect>
                                  </p:childTnLst>
                                </p:cTn>
                              </p:par>
                            </p:childTnLst>
                          </p:cTn>
                        </p:par>
                        <p:par>
                          <p:cTn id="117" fill="hold">
                            <p:stCondLst>
                              <p:cond delay="12500"/>
                            </p:stCondLst>
                            <p:childTnLst>
                              <p:par>
                                <p:cTn id="118" presetID="2" presetClass="entr" presetSubtype="8" fill="hold" grpId="0" nodeType="afterEffect">
                                  <p:stCondLst>
                                    <p:cond delay="0"/>
                                  </p:stCondLst>
                                  <p:childTnLst>
                                    <p:set>
                                      <p:cBhvr>
                                        <p:cTn id="119" dur="1" fill="hold">
                                          <p:stCondLst>
                                            <p:cond delay="0"/>
                                          </p:stCondLst>
                                        </p:cTn>
                                        <p:tgtEl>
                                          <p:spTgt spid="42"/>
                                        </p:tgtEl>
                                        <p:attrNameLst>
                                          <p:attrName>style.visibility</p:attrName>
                                        </p:attrNameLst>
                                      </p:cBhvr>
                                      <p:to>
                                        <p:strVal val="visible"/>
                                      </p:to>
                                    </p:set>
                                    <p:anim calcmode="lin" valueType="num">
                                      <p:cBhvr>
                                        <p:cTn id="120" dur="500" fill="hold"/>
                                        <p:tgtEl>
                                          <p:spTgt spid="42"/>
                                        </p:tgtEl>
                                        <p:attrNameLst>
                                          <p:attrName>ppt_x</p:attrName>
                                        </p:attrNameLst>
                                      </p:cBhvr>
                                      <p:tavLst>
                                        <p:tav tm="0">
                                          <p:val>
                                            <p:strVal val="0-#ppt_w/2"/>
                                          </p:val>
                                        </p:tav>
                                        <p:tav tm="100000">
                                          <p:val>
                                            <p:strVal val="#ppt_x"/>
                                          </p:val>
                                        </p:tav>
                                      </p:tavLst>
                                    </p:anim>
                                    <p:anim calcmode="lin" valueType="num">
                                      <p:cBhvr>
                                        <p:cTn id="121" dur="500" fill="hold"/>
                                        <p:tgtEl>
                                          <p:spTgt spid="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17" grpId="0" bldLvl="0" animBg="1"/>
      <p:bldP spid="18" grpId="0" bldLvl="0" animBg="1"/>
      <p:bldP spid="26" grpId="0" bldLvl="0" animBg="1"/>
      <p:bldP spid="28" grpId="0" bldLvl="0" animBg="1"/>
      <p:bldP spid="29" grpId="0" bldLvl="0" animBg="1"/>
      <p:bldP spid="30" grpId="0" bldLvl="0" animBg="1"/>
      <p:bldP spid="31" grpId="0" bldLvl="0" animBg="1"/>
      <p:bldP spid="32" grpId="0" bldLvl="0" animBg="1"/>
      <p:bldP spid="33" grpId="0" bldLvl="0" animBg="1"/>
      <p:bldP spid="34" grpId="0" bldLvl="0" animBg="1"/>
      <p:bldP spid="35" grpId="0" bldLvl="0" animBg="1"/>
      <p:bldP spid="36" grpId="0" bldLvl="0" animBg="1"/>
      <p:bldP spid="37" grpId="0" bldLvl="0" animBg="1"/>
      <p:bldP spid="38" grpId="0" bldLvl="0" animBg="1"/>
      <p:bldP spid="39" grpId="0"/>
      <p:bldP spid="40" grpId="0"/>
      <p:bldP spid="42" grpId="0"/>
      <p:bldP spid="4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p:cNvSpPr/>
          <p:nvPr/>
        </p:nvSpPr>
        <p:spPr>
          <a:xfrm>
            <a:off x="655638" y="2298700"/>
            <a:ext cx="5456238" cy="119063"/>
          </a:xfrm>
          <a:custGeom>
            <a:avLst/>
            <a:gdLst/>
            <a:ahLst/>
            <a:cxnLst>
              <a:cxn ang="0">
                <a:pos x="12700" y="72694"/>
              </a:cxn>
              <a:cxn ang="0">
                <a:pos x="132105" y="84658"/>
              </a:cxn>
              <a:cxn ang="0">
                <a:pos x="264706" y="58089"/>
              </a:cxn>
              <a:cxn ang="0">
                <a:pos x="517169" y="60515"/>
              </a:cxn>
              <a:cxn ang="0">
                <a:pos x="627316" y="72694"/>
              </a:cxn>
              <a:cxn ang="0">
                <a:pos x="762546" y="44704"/>
              </a:cxn>
              <a:cxn ang="0">
                <a:pos x="1014869" y="60705"/>
              </a:cxn>
              <a:cxn ang="0">
                <a:pos x="1392072" y="42672"/>
              </a:cxn>
              <a:cxn ang="0">
                <a:pos x="1512392" y="40233"/>
              </a:cxn>
              <a:cxn ang="0">
                <a:pos x="1626539" y="72694"/>
              </a:cxn>
              <a:cxn ang="0">
                <a:pos x="1869770" y="51701"/>
              </a:cxn>
              <a:cxn ang="0">
                <a:pos x="2001024" y="84658"/>
              </a:cxn>
              <a:cxn ang="0">
                <a:pos x="2130488" y="84353"/>
              </a:cxn>
              <a:cxn ang="0">
                <a:pos x="2376360" y="42735"/>
              </a:cxn>
              <a:cxn ang="0">
                <a:pos x="2490584" y="72656"/>
              </a:cxn>
              <a:cxn ang="0">
                <a:pos x="2628391" y="53708"/>
              </a:cxn>
              <a:cxn ang="0">
                <a:pos x="2751315" y="42697"/>
              </a:cxn>
              <a:cxn ang="0">
                <a:pos x="2886544" y="60668"/>
              </a:cxn>
              <a:cxn ang="0">
                <a:pos x="3156991" y="12700"/>
              </a:cxn>
              <a:cxn ang="0">
                <a:pos x="3398697" y="42697"/>
              </a:cxn>
              <a:cxn ang="0">
                <a:pos x="3678542" y="25107"/>
              </a:cxn>
              <a:cxn ang="0">
                <a:pos x="3804640" y="58280"/>
              </a:cxn>
              <a:cxn ang="0">
                <a:pos x="3972699" y="72656"/>
              </a:cxn>
              <a:cxn ang="0">
                <a:pos x="4218609" y="42697"/>
              </a:cxn>
              <a:cxn ang="0">
                <a:pos x="4335322" y="85318"/>
              </a:cxn>
              <a:cxn ang="0">
                <a:pos x="4477702" y="75641"/>
              </a:cxn>
              <a:cxn ang="0">
                <a:pos x="4603762" y="40728"/>
              </a:cxn>
              <a:cxn ang="0">
                <a:pos x="4713770" y="33705"/>
              </a:cxn>
              <a:cxn ang="0">
                <a:pos x="4971008" y="72656"/>
              </a:cxn>
              <a:cxn ang="0">
                <a:pos x="5116614" y="70243"/>
              </a:cxn>
              <a:cxn ang="0">
                <a:pos x="5172100" y="44729"/>
              </a:cxn>
              <a:cxn ang="0">
                <a:pos x="5232704" y="35699"/>
              </a:cxn>
              <a:cxn ang="0">
                <a:pos x="5350281" y="35737"/>
              </a:cxn>
              <a:cxn ang="0">
                <a:pos x="5442521" y="94132"/>
              </a:cxn>
              <a:cxn ang="0">
                <a:pos x="5674334" y="69761"/>
              </a:cxn>
              <a:cxn ang="0">
                <a:pos x="5784075" y="51739"/>
              </a:cxn>
              <a:cxn ang="0">
                <a:pos x="5874549" y="84696"/>
              </a:cxn>
            </a:cxnLst>
            <a:rect l="0" t="0" r="0" b="0"/>
            <a:pathLst>
              <a:path w="5887250" h="123344">
                <a:moveTo>
                  <a:pt x="12700" y="72694"/>
                </a:moveTo>
                <a:cubicBezTo>
                  <a:pt x="56070" y="72694"/>
                  <a:pt x="90957" y="81318"/>
                  <a:pt x="132105" y="84658"/>
                </a:cubicBezTo>
                <a:cubicBezTo>
                  <a:pt x="186816" y="89103"/>
                  <a:pt x="216636" y="79108"/>
                  <a:pt x="264706" y="58089"/>
                </a:cubicBezTo>
                <a:cubicBezTo>
                  <a:pt x="349592" y="20980"/>
                  <a:pt x="433704" y="32042"/>
                  <a:pt x="517169" y="60515"/>
                </a:cubicBezTo>
                <a:cubicBezTo>
                  <a:pt x="552576" y="72593"/>
                  <a:pt x="586016" y="73761"/>
                  <a:pt x="627316" y="72694"/>
                </a:cubicBezTo>
                <a:cubicBezTo>
                  <a:pt x="675068" y="71463"/>
                  <a:pt x="715937" y="50685"/>
                  <a:pt x="762546" y="44704"/>
                </a:cubicBezTo>
                <a:cubicBezTo>
                  <a:pt x="850099" y="33464"/>
                  <a:pt x="929601" y="60668"/>
                  <a:pt x="1014869" y="60705"/>
                </a:cubicBezTo>
                <a:cubicBezTo>
                  <a:pt x="1142288" y="60756"/>
                  <a:pt x="1267180" y="53111"/>
                  <a:pt x="1392072" y="42672"/>
                </a:cubicBezTo>
                <a:cubicBezTo>
                  <a:pt x="1434490" y="39116"/>
                  <a:pt x="1469453" y="29489"/>
                  <a:pt x="1512392" y="40233"/>
                </a:cubicBezTo>
                <a:cubicBezTo>
                  <a:pt x="1557502" y="51523"/>
                  <a:pt x="1578470" y="73037"/>
                  <a:pt x="1626539" y="72694"/>
                </a:cubicBezTo>
                <a:cubicBezTo>
                  <a:pt x="1711274" y="72085"/>
                  <a:pt x="1783613" y="51790"/>
                  <a:pt x="1869770" y="51701"/>
                </a:cubicBezTo>
                <a:cubicBezTo>
                  <a:pt x="1922691" y="51651"/>
                  <a:pt x="1952332" y="67640"/>
                  <a:pt x="2001024" y="84658"/>
                </a:cubicBezTo>
                <a:cubicBezTo>
                  <a:pt x="2047735" y="100990"/>
                  <a:pt x="2084438" y="98679"/>
                  <a:pt x="2130488" y="84353"/>
                </a:cubicBezTo>
                <a:cubicBezTo>
                  <a:pt x="2208466" y="60096"/>
                  <a:pt x="2288908" y="34797"/>
                  <a:pt x="2376360" y="42735"/>
                </a:cubicBezTo>
                <a:cubicBezTo>
                  <a:pt x="2416263" y="46354"/>
                  <a:pt x="2448864" y="67881"/>
                  <a:pt x="2490584" y="72656"/>
                </a:cubicBezTo>
                <a:cubicBezTo>
                  <a:pt x="2544495" y="78828"/>
                  <a:pt x="2579649" y="60743"/>
                  <a:pt x="2628391" y="53708"/>
                </a:cubicBezTo>
                <a:cubicBezTo>
                  <a:pt x="2668727" y="47879"/>
                  <a:pt x="2710510" y="42519"/>
                  <a:pt x="2751315" y="42697"/>
                </a:cubicBezTo>
                <a:cubicBezTo>
                  <a:pt x="2799663" y="42913"/>
                  <a:pt x="2839465" y="56997"/>
                  <a:pt x="2886544" y="60668"/>
                </a:cubicBezTo>
                <a:cubicBezTo>
                  <a:pt x="2983865" y="68249"/>
                  <a:pt x="3063341" y="12065"/>
                  <a:pt x="3156991" y="12700"/>
                </a:cubicBezTo>
                <a:cubicBezTo>
                  <a:pt x="3241586" y="13271"/>
                  <a:pt x="3312921" y="42938"/>
                  <a:pt x="3398697" y="42697"/>
                </a:cubicBezTo>
                <a:cubicBezTo>
                  <a:pt x="3497732" y="42417"/>
                  <a:pt x="3582098" y="444"/>
                  <a:pt x="3678542" y="25107"/>
                </a:cubicBezTo>
                <a:cubicBezTo>
                  <a:pt x="3721353" y="36067"/>
                  <a:pt x="3761917" y="42646"/>
                  <a:pt x="3804640" y="58280"/>
                </a:cubicBezTo>
                <a:cubicBezTo>
                  <a:pt x="3858450" y="77978"/>
                  <a:pt x="3915498" y="74714"/>
                  <a:pt x="3972699" y="72656"/>
                </a:cubicBezTo>
                <a:cubicBezTo>
                  <a:pt x="4058767" y="69557"/>
                  <a:pt x="4129519" y="18554"/>
                  <a:pt x="4218609" y="42697"/>
                </a:cubicBezTo>
                <a:cubicBezTo>
                  <a:pt x="4257344" y="53200"/>
                  <a:pt x="4297045" y="78092"/>
                  <a:pt x="4335322" y="85318"/>
                </a:cubicBezTo>
                <a:cubicBezTo>
                  <a:pt x="4376966" y="93179"/>
                  <a:pt x="4439043" y="86385"/>
                  <a:pt x="4477702" y="75641"/>
                </a:cubicBezTo>
                <a:cubicBezTo>
                  <a:pt x="4520476" y="63766"/>
                  <a:pt x="4560989" y="48704"/>
                  <a:pt x="4603762" y="40728"/>
                </a:cubicBezTo>
                <a:cubicBezTo>
                  <a:pt x="4637417" y="34442"/>
                  <a:pt x="4675860" y="33807"/>
                  <a:pt x="4713770" y="33705"/>
                </a:cubicBezTo>
                <a:cubicBezTo>
                  <a:pt x="4803902" y="33426"/>
                  <a:pt x="4883505" y="69786"/>
                  <a:pt x="4971008" y="72656"/>
                </a:cubicBezTo>
                <a:cubicBezTo>
                  <a:pt x="5013197" y="74028"/>
                  <a:pt x="5076685" y="82283"/>
                  <a:pt x="5116614" y="70243"/>
                </a:cubicBezTo>
                <a:cubicBezTo>
                  <a:pt x="5132946" y="65316"/>
                  <a:pt x="5150104" y="47955"/>
                  <a:pt x="5172100" y="44729"/>
                </a:cubicBezTo>
                <a:cubicBezTo>
                  <a:pt x="5191785" y="41846"/>
                  <a:pt x="5213401" y="37756"/>
                  <a:pt x="5232704" y="35699"/>
                </a:cubicBezTo>
                <a:cubicBezTo>
                  <a:pt x="5267985" y="31953"/>
                  <a:pt x="5316054" y="26695"/>
                  <a:pt x="5350281" y="35737"/>
                </a:cubicBezTo>
                <a:cubicBezTo>
                  <a:pt x="5389588" y="46101"/>
                  <a:pt x="5410034" y="74015"/>
                  <a:pt x="5442521" y="94132"/>
                </a:cubicBezTo>
                <a:cubicBezTo>
                  <a:pt x="5507583" y="134429"/>
                  <a:pt x="5612460" y="93370"/>
                  <a:pt x="5674334" y="69761"/>
                </a:cubicBezTo>
                <a:cubicBezTo>
                  <a:pt x="5707303" y="57162"/>
                  <a:pt x="5743612" y="44361"/>
                  <a:pt x="5784075" y="51739"/>
                </a:cubicBezTo>
                <a:cubicBezTo>
                  <a:pt x="5816003" y="57556"/>
                  <a:pt x="5844540" y="72885"/>
                  <a:pt x="5874549" y="84696"/>
                </a:cubicBezTo>
              </a:path>
            </a:pathLst>
          </a:custGeom>
          <a:noFill/>
          <a:ln w="25400" cap="flat" cmpd="sng">
            <a:solidFill>
              <a:schemeClr val="tx1"/>
            </a:solidFill>
            <a:prstDash val="solid"/>
            <a:bevel/>
            <a:headEnd type="none" w="med" len="med"/>
            <a:tailEnd type="none" w="med" len="med"/>
          </a:ln>
        </p:spPr>
        <p:txBody>
          <a:bodyPr/>
          <a:lstStyle/>
          <a:p>
            <a:pPr fontAlgn="base"/>
            <a:endParaRPr lang="zh-CN" altLang="en-US" sz="1405" strike="noStrike" noProof="1">
              <a:solidFill>
                <a:schemeClr val="tx1">
                  <a:lumMod val="75000"/>
                  <a:lumOff val="25000"/>
                </a:schemeClr>
              </a:solidFill>
              <a:ea typeface="Arial Unicode MS" panose="020B0604020202020204" charset="-122"/>
            </a:endParaRPr>
          </a:p>
        </p:txBody>
      </p:sp>
      <p:sp>
        <p:nvSpPr>
          <p:cNvPr id="5" name="TextBox 1"/>
          <p:cNvSpPr/>
          <p:nvPr/>
        </p:nvSpPr>
        <p:spPr>
          <a:xfrm>
            <a:off x="660400" y="2689225"/>
            <a:ext cx="5441950" cy="1327785"/>
          </a:xfrm>
          <a:prstGeom prst="rect">
            <a:avLst/>
          </a:prstGeom>
          <a:noFill/>
          <a:ln w="9525">
            <a:noFill/>
            <a:miter/>
          </a:ln>
        </p:spPr>
        <p:txBody>
          <a:bodyPr wrap="square" lIns="0" tIns="0" rIns="0" anchor="t">
            <a:spAutoFit/>
          </a:bodyPr>
          <a:lstStyle/>
          <a:p>
            <a:pPr lvl="0" fontAlgn="base">
              <a:lnSpc>
                <a:spcPts val="2000"/>
              </a:lnSpc>
            </a:pPr>
            <a:r>
              <a:rPr lang="en-US" altLang="x-none" sz="1095" strike="noStrike" noProof="1">
                <a:solidFill>
                  <a:schemeClr val="tx1">
                    <a:lumMod val="85000"/>
                    <a:lumOff val="15000"/>
                  </a:schemeClr>
                </a:solidFill>
                <a:latin typeface="Arial Unicode MS" panose="020B0604020202020204" charset="-122"/>
                <a:ea typeface="Arial Unicode MS" panose="020B0604020202020204" charset="-122"/>
                <a:cs typeface="Arial Unicode MS" panose="020B0604020202020204" charset="-122"/>
                <a:sym typeface="Times New Roman" panose="02020603050405020304" pitchFamily="2" charset="0"/>
              </a:rPr>
              <a:t>Enter title
Click here to add content of the text，and briefly explain your point of view
Enter title
Click here to add content of the text，and briefly explain your point of view
</a:t>
            </a:r>
          </a:p>
        </p:txBody>
      </p:sp>
      <p:sp>
        <p:nvSpPr>
          <p:cNvPr id="6" name="文本框 3"/>
          <p:cNvSpPr txBox="1"/>
          <p:nvPr/>
        </p:nvSpPr>
        <p:spPr>
          <a:xfrm>
            <a:off x="655638" y="1571625"/>
            <a:ext cx="5432425" cy="958215"/>
          </a:xfrm>
          <a:prstGeom prst="rect">
            <a:avLst/>
          </a:prstGeom>
          <a:noFill/>
          <a:ln w="9525">
            <a:noFill/>
            <a:miter/>
          </a:ln>
        </p:spPr>
        <p:txBody>
          <a:bodyPr wrap="square" anchor="t">
            <a:spAutoFit/>
          </a:bodyPr>
          <a:lstStyle/>
          <a:p>
            <a:r>
              <a:rPr lang="zh-CN" altLang="en-US" sz="2815" noProof="1">
                <a:solidFill>
                  <a:schemeClr val="tx1">
                    <a:lumMod val="85000"/>
                    <a:lumOff val="15000"/>
                  </a:schemeClr>
                </a:solidFill>
                <a:latin typeface="Arial Unicode MS" panose="020B0604020202020204" charset="-122"/>
                <a:ea typeface="Arial Unicode MS" panose="020B0604020202020204" charset="-122"/>
                <a:cs typeface="Arial Unicode MS" panose="020B0604020202020204" charset="-122"/>
              </a:rPr>
              <a:t>LEOPARD </a:t>
            </a:r>
            <a:r>
              <a:rPr lang="en-US" sz="2810" b="1" cap="small" dirty="0" smtClean="0">
                <a:solidFill>
                  <a:srgbClr val="002748"/>
                </a:solidFill>
                <a:latin typeface="Arial Unicode MS" panose="020B0604020202020204" charset="-122"/>
                <a:ea typeface="Arial Unicode MS" panose="020B0604020202020204" charset="-122"/>
                <a:sym typeface="+mn-ea"/>
              </a:rPr>
              <a:t>PRESENTATION </a:t>
            </a:r>
            <a:r>
              <a:rPr lang="zh-CN" altLang="en-US" sz="2815" noProof="1">
                <a:solidFill>
                  <a:schemeClr val="tx1">
                    <a:lumMod val="85000"/>
                    <a:lumOff val="15000"/>
                  </a:schemeClr>
                </a:solidFill>
                <a:latin typeface="Arial Unicode MS" panose="020B0604020202020204" charset="-122"/>
                <a:ea typeface="Arial Unicode MS" panose="020B0604020202020204" charset="-122"/>
                <a:cs typeface="Arial Unicode MS" panose="020B0604020202020204" charset="-122"/>
              </a:rPr>
              <a:t> TEMPLATE</a:t>
            </a:r>
          </a:p>
        </p:txBody>
      </p:sp>
      <p:sp>
        <p:nvSpPr>
          <p:cNvPr id="29700" name="文本框 1"/>
          <p:cNvSpPr txBox="1"/>
          <p:nvPr/>
        </p:nvSpPr>
        <p:spPr>
          <a:xfrm>
            <a:off x="166688" y="131763"/>
            <a:ext cx="1751012" cy="254000"/>
          </a:xfrm>
          <a:prstGeom prst="rect">
            <a:avLst/>
          </a:prstGeom>
          <a:noFill/>
          <a:ln w="9525">
            <a:noFill/>
          </a:ln>
        </p:spPr>
        <p:txBody>
          <a:bodyPr wrap="square" anchor="t">
            <a:spAutoFit/>
          </a:bodyPr>
          <a:lstStyle/>
          <a:p>
            <a:pPr algn="dist"/>
            <a:r>
              <a:rPr lang="en-US" altLang="zh-CN" sz="1000">
                <a:latin typeface="Arial Unicode MS" panose="020B0604020202020204" charset="-122"/>
                <a:ea typeface="Arial Unicode MS" panose="020B0604020202020204" charset="-122"/>
              </a:rPr>
              <a:t>Add Your Website</a:t>
            </a:r>
          </a:p>
        </p:txBody>
      </p:sp>
      <p:sp>
        <p:nvSpPr>
          <p:cNvPr id="29701" name="文本框 2"/>
          <p:cNvSpPr txBox="1"/>
          <p:nvPr/>
        </p:nvSpPr>
        <p:spPr>
          <a:xfrm>
            <a:off x="7235825" y="131763"/>
            <a:ext cx="1741488" cy="398780"/>
          </a:xfrm>
          <a:prstGeom prst="rect">
            <a:avLst/>
          </a:prstGeom>
          <a:noFill/>
          <a:ln w="9525">
            <a:noFill/>
          </a:ln>
        </p:spPr>
        <p:txBody>
          <a:bodyPr wrap="square" anchor="t">
            <a:spAutoFit/>
          </a:bodyPr>
          <a:lstStyle/>
          <a:p>
            <a:pPr algn="l"/>
            <a:r>
              <a:rPr lang="zh-CN" altLang="en-US" sz="1000">
                <a:latin typeface="Arial Unicode MS" panose="020B0604020202020204" charset="-122"/>
                <a:ea typeface="Arial Unicode MS" panose="020B0604020202020204" charset="-122"/>
              </a:rPr>
              <a:t>Enter title
</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0-#ppt_w/2"/>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ppt_x</p:attrName>
                                        </p:attrNameLst>
                                      </p:cBhvr>
                                      <p:tavLst>
                                        <p:tav tm="0">
                                          <p:val>
                                            <p:strVal val="0-#ppt_w/2"/>
                                          </p:val>
                                        </p:tav>
                                        <p:tav tm="100000">
                                          <p:val>
                                            <p:strVal val="#ppt_x"/>
                                          </p:val>
                                        </p:tav>
                                      </p:tavLst>
                                    </p:anim>
                                    <p:anim calcmode="lin" valueType="num">
                                      <p:cBhvr>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ppt_x</p:attrName>
                                        </p:attrNameLst>
                                      </p:cBhvr>
                                      <p:tavLst>
                                        <p:tav tm="0">
                                          <p:val>
                                            <p:strVal val="0-#ppt_w/2"/>
                                          </p:val>
                                        </p:tav>
                                        <p:tav tm="100000">
                                          <p:val>
                                            <p:strVal val="#ppt_x"/>
                                          </p:val>
                                        </p:tav>
                                      </p:tavLst>
                                    </p:anim>
                                    <p:anim calcmode="lin" valueType="num">
                                      <p:cBhvr>
                                        <p:cTn id="1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5" grpId="0"/>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48"/>
          <p:cNvGrpSpPr/>
          <p:nvPr/>
        </p:nvGrpSpPr>
        <p:grpSpPr>
          <a:xfrm>
            <a:off x="371475" y="300038"/>
            <a:ext cx="846138" cy="846137"/>
            <a:chOff x="1758" y="973"/>
            <a:chExt cx="937" cy="937"/>
          </a:xfrm>
        </p:grpSpPr>
        <p:sp>
          <p:nvSpPr>
            <p:cNvPr id="5" name="椭圆 4"/>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7" name="直角三角形 6"/>
          <p:cNvSpPr/>
          <p:nvPr/>
        </p:nvSpPr>
        <p:spPr>
          <a:xfrm rot="10800000">
            <a:off x="7754938" y="-12700"/>
            <a:ext cx="1411288"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8" name="Copyright Notice"/>
          <p:cNvSpPr/>
          <p:nvPr/>
        </p:nvSpPr>
        <p:spPr bwMode="auto">
          <a:xfrm>
            <a:off x="16319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002748"/>
                </a:solidFill>
                <a:latin typeface="Arial Unicode MS" panose="020B0604020202020204" charset="-122"/>
                <a:ea typeface="Arial Unicode MS" panose="020B0604020202020204" charset="-122"/>
              </a:rPr>
              <a:t>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sp>
        <p:nvSpPr>
          <p:cNvPr id="182274" name="肘形连接符 2"/>
          <p:cNvSpPr/>
          <p:nvPr/>
        </p:nvSpPr>
        <p:spPr>
          <a:xfrm flipH="1">
            <a:off x="4767263" y="3721100"/>
            <a:ext cx="2979737" cy="430213"/>
          </a:xfrm>
          <a:prstGeom prst="bentConnector3">
            <a:avLst>
              <a:gd name="adj1" fmla="val 218"/>
            </a:avLst>
          </a:prstGeom>
          <a:ln w="19050" cap="flat" cmpd="sng">
            <a:solidFill>
              <a:srgbClr val="404040"/>
            </a:solidFill>
            <a:prstDash val="solid"/>
            <a:miter/>
            <a:headEnd type="oval" w="med" len="med"/>
            <a:tailEnd type="oval" w="med" len="med"/>
          </a:ln>
        </p:spPr>
        <p:txBody>
          <a:bodyPr anchor="t"/>
          <a:lstStyle/>
          <a:p>
            <a:endParaRPr lang="zh-CN" altLang="en-US" sz="1200" dirty="0">
              <a:solidFill>
                <a:srgbClr val="404040"/>
              </a:solidFill>
              <a:latin typeface="Arial Unicode MS" panose="020B0604020202020204" charset="-122"/>
              <a:ea typeface="Arial Unicode MS" panose="020B0604020202020204" charset="-122"/>
            </a:endParaRPr>
          </a:p>
        </p:txBody>
      </p:sp>
      <p:sp>
        <p:nvSpPr>
          <p:cNvPr id="182276" name="肘形连接符 4"/>
          <p:cNvSpPr/>
          <p:nvPr/>
        </p:nvSpPr>
        <p:spPr>
          <a:xfrm>
            <a:off x="1409700" y="3721100"/>
            <a:ext cx="2873375" cy="430213"/>
          </a:xfrm>
          <a:prstGeom prst="bentConnector3">
            <a:avLst>
              <a:gd name="adj1" fmla="val 218"/>
            </a:avLst>
          </a:prstGeom>
          <a:ln w="19050" cap="flat" cmpd="sng">
            <a:solidFill>
              <a:srgbClr val="404040"/>
            </a:solidFill>
            <a:prstDash val="solid"/>
            <a:miter/>
            <a:headEnd type="oval" w="med" len="med"/>
            <a:tailEnd type="oval" w="med" len="med"/>
          </a:ln>
        </p:spPr>
        <p:txBody>
          <a:bodyPr anchor="t"/>
          <a:lstStyle/>
          <a:p>
            <a:endParaRPr lang="zh-CN" altLang="en-US" sz="1200" dirty="0">
              <a:solidFill>
                <a:srgbClr val="404040"/>
              </a:solidFill>
              <a:latin typeface="Arial Unicode MS" panose="020B0604020202020204" charset="-122"/>
              <a:ea typeface="Arial Unicode MS" panose="020B0604020202020204" charset="-122"/>
            </a:endParaRPr>
          </a:p>
        </p:txBody>
      </p:sp>
      <p:sp>
        <p:nvSpPr>
          <p:cNvPr id="182277" name="文本框 5"/>
          <p:cNvSpPr/>
          <p:nvPr/>
        </p:nvSpPr>
        <p:spPr>
          <a:xfrm>
            <a:off x="2009775" y="3252788"/>
            <a:ext cx="2273300" cy="557212"/>
          </a:xfrm>
          <a:prstGeom prst="rect">
            <a:avLst/>
          </a:prstGeom>
          <a:noFill/>
          <a:ln w="9525">
            <a:noFill/>
          </a:ln>
        </p:spPr>
        <p:txBody>
          <a:bodyPr anchor="t"/>
          <a:lstStyle/>
          <a:p>
            <a:pPr>
              <a:lnSpc>
                <a:spcPct val="120000"/>
              </a:lnSpc>
            </a:pPr>
            <a:r>
              <a:rPr lang="zh-CN" altLang="en-US" sz="1100" dirty="0">
                <a:solidFill>
                  <a:srgbClr val="404040"/>
                </a:solidFill>
                <a:latin typeface="Arial Unicode MS" panose="020B0604020202020204" charset="-122"/>
                <a:ea typeface="Arial Unicode MS" panose="020B0604020202020204" charset="-122"/>
                <a:sym typeface="方正兰亭黑_GBK" pitchFamily="2" charset="-122"/>
              </a:rPr>
              <a:t>Enter title
Enter your text here, or paste your text here. 
</a:t>
            </a:r>
          </a:p>
        </p:txBody>
      </p:sp>
      <p:sp>
        <p:nvSpPr>
          <p:cNvPr id="182278" name="文本框 6"/>
          <p:cNvSpPr/>
          <p:nvPr/>
        </p:nvSpPr>
        <p:spPr>
          <a:xfrm>
            <a:off x="2005013" y="4235450"/>
            <a:ext cx="955675" cy="737235"/>
          </a:xfrm>
          <a:prstGeom prst="rect">
            <a:avLst/>
          </a:prstGeom>
          <a:noFill/>
          <a:ln w="9525">
            <a:noFill/>
          </a:ln>
        </p:spPr>
        <p:txBody>
          <a:bodyPr wrap="square" anchor="t">
            <a:spAutoFit/>
          </a:bodyPr>
          <a:lstStyle/>
          <a:p>
            <a:pPr algn="dist"/>
            <a:r>
              <a:rPr lang="zh-CN" altLang="en-US" sz="1400" b="1" dirty="0">
                <a:solidFill>
                  <a:srgbClr val="404040"/>
                </a:solidFill>
                <a:latin typeface="Arial Unicode MS" panose="020B0604020202020204" charset="-122"/>
                <a:ea typeface="Arial Unicode MS" panose="020B0604020202020204" charset="-122"/>
                <a:sym typeface="方正兰亭黑_GBK" pitchFamily="2" charset="-122"/>
              </a:rPr>
              <a:t>Enter title
</a:t>
            </a:r>
          </a:p>
        </p:txBody>
      </p:sp>
      <p:sp>
        <p:nvSpPr>
          <p:cNvPr id="182279" name="椭圆 8"/>
          <p:cNvSpPr/>
          <p:nvPr/>
        </p:nvSpPr>
        <p:spPr>
          <a:xfrm>
            <a:off x="873125" y="2628900"/>
            <a:ext cx="1062038" cy="1063625"/>
          </a:xfrm>
          <a:prstGeom prst="ellipse">
            <a:avLst/>
          </a:prstGeom>
          <a:solidFill>
            <a:srgbClr val="FF9900"/>
          </a:solidFill>
          <a:ln w="9525">
            <a:noFill/>
          </a:ln>
        </p:spPr>
        <p:txBody>
          <a:bodyPr anchor="ctr"/>
          <a:lstStyle/>
          <a:p>
            <a:pPr algn="ctr"/>
            <a:endParaRPr lang="zh-CN" altLang="en-US" sz="900" dirty="0">
              <a:solidFill>
                <a:srgbClr val="404040"/>
              </a:solidFill>
              <a:latin typeface="Arial Unicode MS" panose="020B0604020202020204" charset="-122"/>
              <a:ea typeface="Arial Unicode MS" panose="020B0604020202020204" charset="-122"/>
              <a:sym typeface="方正兰亭黑_GBK" pitchFamily="2" charset="-122"/>
            </a:endParaRPr>
          </a:p>
        </p:txBody>
      </p:sp>
      <p:grpSp>
        <p:nvGrpSpPr>
          <p:cNvPr id="37901" name="组合 9"/>
          <p:cNvGrpSpPr/>
          <p:nvPr/>
        </p:nvGrpSpPr>
        <p:grpSpPr>
          <a:xfrm>
            <a:off x="1255394" y="2916550"/>
            <a:ext cx="297816" cy="501650"/>
            <a:chOff x="0" y="0"/>
            <a:chExt cx="292099" cy="492124"/>
          </a:xfrm>
          <a:solidFill>
            <a:schemeClr val="bg1"/>
          </a:solidFill>
        </p:grpSpPr>
        <p:sp>
          <p:nvSpPr>
            <p:cNvPr id="37902" name="Freeform 15"/>
            <p:cNvSpPr>
              <a:spLocks noEditPoints="1"/>
            </p:cNvSpPr>
            <p:nvPr/>
          </p:nvSpPr>
          <p:spPr>
            <a:xfrm>
              <a:off x="0" y="0"/>
              <a:ext cx="292099" cy="492124"/>
            </a:xfrm>
            <a:custGeom>
              <a:avLst/>
              <a:gdLst>
                <a:gd name="txL" fmla="*/ 0 w 166"/>
                <a:gd name="txT" fmla="*/ 0 h 280"/>
                <a:gd name="txR" fmla="*/ 166 w 166"/>
                <a:gd name="txB" fmla="*/ 280 h 280"/>
              </a:gdLst>
              <a:ahLst/>
              <a:cxnLst>
                <a:cxn ang="0">
                  <a:pos x="0" y="781246729"/>
                </a:cxn>
                <a:cxn ang="0">
                  <a:pos x="463707212" y="781246729"/>
                </a:cxn>
                <a:cxn ang="0">
                  <a:pos x="463707212" y="747764736"/>
                </a:cxn>
                <a:cxn ang="0">
                  <a:pos x="463707212" y="747764736"/>
                </a:cxn>
                <a:cxn ang="0">
                  <a:pos x="458120271" y="736604071"/>
                </a:cxn>
                <a:cxn ang="0">
                  <a:pos x="446946608" y="731023739"/>
                </a:cxn>
                <a:cxn ang="0">
                  <a:pos x="16760501" y="731023739"/>
                </a:cxn>
                <a:cxn ang="0">
                  <a:pos x="16760501" y="731023739"/>
                </a:cxn>
                <a:cxn ang="0">
                  <a:pos x="5586833" y="736604071"/>
                </a:cxn>
                <a:cxn ang="0">
                  <a:pos x="0" y="747764736"/>
                </a:cxn>
                <a:cxn ang="0">
                  <a:pos x="0" y="781246729"/>
                </a:cxn>
                <a:cxn ang="0">
                  <a:pos x="0" y="781246729"/>
                </a:cxn>
                <a:cxn ang="0">
                  <a:pos x="0" y="0"/>
                </a:cxn>
                <a:cxn ang="0">
                  <a:pos x="463707212" y="0"/>
                </a:cxn>
                <a:cxn ang="0">
                  <a:pos x="463707212" y="33482007"/>
                </a:cxn>
                <a:cxn ang="0">
                  <a:pos x="463707212" y="33482007"/>
                </a:cxn>
                <a:cxn ang="0">
                  <a:pos x="458120271" y="44642671"/>
                </a:cxn>
                <a:cxn ang="0">
                  <a:pos x="446946608" y="50223004"/>
                </a:cxn>
                <a:cxn ang="0">
                  <a:pos x="16760501" y="50223004"/>
                </a:cxn>
                <a:cxn ang="0">
                  <a:pos x="16760501" y="50223004"/>
                </a:cxn>
                <a:cxn ang="0">
                  <a:pos x="5586833" y="44642671"/>
                </a:cxn>
                <a:cxn ang="0">
                  <a:pos x="0" y="33482007"/>
                </a:cxn>
                <a:cxn ang="0">
                  <a:pos x="0" y="0"/>
                </a:cxn>
              </a:cxnLst>
              <a:rect l="txL" t="txT" r="txR" b="txB"/>
              <a:pathLst>
                <a:path w="166" h="280">
                  <a:moveTo>
                    <a:pt x="0" y="280"/>
                  </a:moveTo>
                  <a:lnTo>
                    <a:pt x="166" y="280"/>
                  </a:lnTo>
                  <a:lnTo>
                    <a:pt x="166" y="268"/>
                  </a:lnTo>
                  <a:lnTo>
                    <a:pt x="164" y="264"/>
                  </a:lnTo>
                  <a:lnTo>
                    <a:pt x="160" y="262"/>
                  </a:lnTo>
                  <a:lnTo>
                    <a:pt x="6" y="262"/>
                  </a:lnTo>
                  <a:lnTo>
                    <a:pt x="2" y="264"/>
                  </a:lnTo>
                  <a:lnTo>
                    <a:pt x="0" y="268"/>
                  </a:lnTo>
                  <a:lnTo>
                    <a:pt x="0" y="280"/>
                  </a:lnTo>
                  <a:close/>
                  <a:moveTo>
                    <a:pt x="0" y="0"/>
                  </a:moveTo>
                  <a:lnTo>
                    <a:pt x="166" y="0"/>
                  </a:lnTo>
                  <a:lnTo>
                    <a:pt x="166" y="12"/>
                  </a:lnTo>
                  <a:lnTo>
                    <a:pt x="164" y="16"/>
                  </a:lnTo>
                  <a:lnTo>
                    <a:pt x="160" y="18"/>
                  </a:lnTo>
                  <a:lnTo>
                    <a:pt x="6" y="18"/>
                  </a:lnTo>
                  <a:lnTo>
                    <a:pt x="2" y="16"/>
                  </a:lnTo>
                  <a:lnTo>
                    <a:pt x="0" y="12"/>
                  </a:lnTo>
                  <a:lnTo>
                    <a:pt x="0" y="0"/>
                  </a:lnTo>
                  <a:close/>
                </a:path>
              </a:pathLst>
            </a:custGeom>
            <a:grpFill/>
            <a:ln w="9525">
              <a:noFill/>
              <a:miter/>
            </a:ln>
          </p:spPr>
          <p:txBody>
            <a:bodyPr/>
            <a:lstStyle/>
            <a:p>
              <a:pPr lvl="0" eaLnBrk="1" fontAlgn="base" hangingPunct="1"/>
              <a:endParaRPr lang="zh-CN" altLang="en-US" sz="1200" strike="noStrike" noProof="1">
                <a:solidFill>
                  <a:schemeClr val="tx1">
                    <a:lumMod val="75000"/>
                    <a:lumOff val="25000"/>
                  </a:schemeClr>
                </a:solidFill>
                <a:effectLst/>
                <a:latin typeface="Arial Unicode MS" panose="020B0604020202020204" charset="-122"/>
                <a:ea typeface="Arial Unicode MS" panose="020B0604020202020204" charset="-122"/>
                <a:sym typeface="方正兰亭黑_GBK" pitchFamily="2" charset="-122"/>
              </a:endParaRPr>
            </a:p>
          </p:txBody>
        </p:sp>
        <p:sp>
          <p:nvSpPr>
            <p:cNvPr id="37903" name="Freeform 16"/>
            <p:cNvSpPr>
              <a:spLocks noEditPoints="1"/>
            </p:cNvSpPr>
            <p:nvPr/>
          </p:nvSpPr>
          <p:spPr>
            <a:xfrm>
              <a:off x="23812" y="46039"/>
              <a:ext cx="244476" cy="400050"/>
            </a:xfrm>
            <a:custGeom>
              <a:avLst/>
              <a:gdLst>
                <a:gd name="txL" fmla="*/ 0 w 138"/>
                <a:gd name="txT" fmla="*/ 0 h 228"/>
                <a:gd name="txR" fmla="*/ 138 w 138"/>
                <a:gd name="txB" fmla="*/ 228 h 228"/>
              </a:gdLst>
              <a:ahLst/>
              <a:cxnLst>
                <a:cxn ang="0">
                  <a:pos x="39373033" y="139271810"/>
                </a:cxn>
                <a:cxn ang="0">
                  <a:pos x="39373033" y="161555291"/>
                </a:cxn>
                <a:cxn ang="0">
                  <a:pos x="56247185" y="194980513"/>
                </a:cxn>
                <a:cxn ang="0">
                  <a:pos x="134993265" y="267401880"/>
                </a:cxn>
                <a:cxn ang="0">
                  <a:pos x="157492134" y="289685361"/>
                </a:cxn>
                <a:cxn ang="0">
                  <a:pos x="163116851" y="317539712"/>
                </a:cxn>
                <a:cxn ang="0">
                  <a:pos x="134993265" y="367677544"/>
                </a:cxn>
                <a:cxn ang="0">
                  <a:pos x="67496633" y="423386246"/>
                </a:cxn>
                <a:cxn ang="0">
                  <a:pos x="44997750" y="451240597"/>
                </a:cxn>
                <a:cxn ang="0">
                  <a:pos x="39373033" y="490236799"/>
                </a:cxn>
                <a:cxn ang="0">
                  <a:pos x="0" y="635079424"/>
                </a:cxn>
                <a:cxn ang="0">
                  <a:pos x="0" y="479095058"/>
                </a:cxn>
                <a:cxn ang="0">
                  <a:pos x="5624719" y="428957117"/>
                </a:cxn>
                <a:cxn ang="0">
                  <a:pos x="39373033" y="395531895"/>
                </a:cxn>
                <a:cxn ang="0">
                  <a:pos x="101244935" y="339823193"/>
                </a:cxn>
                <a:cxn ang="0">
                  <a:pos x="118119114" y="317539712"/>
                </a:cxn>
                <a:cxn ang="0">
                  <a:pos x="101244935" y="295256231"/>
                </a:cxn>
                <a:cxn ang="0">
                  <a:pos x="39373033" y="239547529"/>
                </a:cxn>
                <a:cxn ang="0">
                  <a:pos x="5624719" y="200551383"/>
                </a:cxn>
                <a:cxn ang="0">
                  <a:pos x="0" y="155984421"/>
                </a:cxn>
                <a:cxn ang="0">
                  <a:pos x="39373033" y="0"/>
                </a:cxn>
                <a:cxn ang="0">
                  <a:pos x="348732570" y="635079424"/>
                </a:cxn>
                <a:cxn ang="0">
                  <a:pos x="348732570" y="490236799"/>
                </a:cxn>
                <a:cxn ang="0">
                  <a:pos x="343107852" y="451240597"/>
                </a:cxn>
                <a:cxn ang="0">
                  <a:pos x="320608984" y="423386246"/>
                </a:cxn>
                <a:cxn ang="0">
                  <a:pos x="253112379" y="367677544"/>
                </a:cxn>
                <a:cxn ang="0">
                  <a:pos x="224988738" y="317539712"/>
                </a:cxn>
                <a:cxn ang="0">
                  <a:pos x="230613456" y="289685361"/>
                </a:cxn>
                <a:cxn ang="0">
                  <a:pos x="320608984" y="211693123"/>
                </a:cxn>
                <a:cxn ang="0">
                  <a:pos x="331858418" y="194980513"/>
                </a:cxn>
                <a:cxn ang="0">
                  <a:pos x="348732570" y="161555291"/>
                </a:cxn>
                <a:cxn ang="0">
                  <a:pos x="348732570" y="0"/>
                </a:cxn>
                <a:cxn ang="0">
                  <a:pos x="388105589" y="155984421"/>
                </a:cxn>
                <a:cxn ang="0">
                  <a:pos x="388105589" y="183838772"/>
                </a:cxn>
                <a:cxn ang="0">
                  <a:pos x="371231438" y="222834864"/>
                </a:cxn>
                <a:cxn ang="0">
                  <a:pos x="286860682" y="295256231"/>
                </a:cxn>
                <a:cxn ang="0">
                  <a:pos x="275611248" y="306397972"/>
                </a:cxn>
                <a:cxn ang="0">
                  <a:pos x="275611248" y="328681453"/>
                </a:cxn>
                <a:cxn ang="0">
                  <a:pos x="348732570" y="395531895"/>
                </a:cxn>
                <a:cxn ang="0">
                  <a:pos x="371231438" y="412244506"/>
                </a:cxn>
                <a:cxn ang="0">
                  <a:pos x="388105589" y="451240597"/>
                </a:cxn>
                <a:cxn ang="0">
                  <a:pos x="388105589" y="635079424"/>
                </a:cxn>
              </a:cxnLst>
              <a:rect l="txL" t="txT" r="txR" b="txB"/>
              <a:pathLst>
                <a:path w="138" h="228">
                  <a:moveTo>
                    <a:pt x="14" y="0"/>
                  </a:moveTo>
                  <a:lnTo>
                    <a:pt x="14" y="50"/>
                  </a:lnTo>
                  <a:lnTo>
                    <a:pt x="14" y="58"/>
                  </a:lnTo>
                  <a:lnTo>
                    <a:pt x="16" y="66"/>
                  </a:lnTo>
                  <a:lnTo>
                    <a:pt x="20" y="70"/>
                  </a:lnTo>
                  <a:lnTo>
                    <a:pt x="24" y="76"/>
                  </a:lnTo>
                  <a:lnTo>
                    <a:pt x="48" y="96"/>
                  </a:lnTo>
                  <a:lnTo>
                    <a:pt x="56" y="104"/>
                  </a:lnTo>
                  <a:lnTo>
                    <a:pt x="58" y="110"/>
                  </a:lnTo>
                  <a:lnTo>
                    <a:pt x="58" y="114"/>
                  </a:lnTo>
                  <a:lnTo>
                    <a:pt x="56" y="122"/>
                  </a:lnTo>
                  <a:lnTo>
                    <a:pt x="48" y="132"/>
                  </a:lnTo>
                  <a:lnTo>
                    <a:pt x="24" y="152"/>
                  </a:lnTo>
                  <a:lnTo>
                    <a:pt x="20" y="156"/>
                  </a:lnTo>
                  <a:lnTo>
                    <a:pt x="16" y="162"/>
                  </a:lnTo>
                  <a:lnTo>
                    <a:pt x="14" y="168"/>
                  </a:lnTo>
                  <a:lnTo>
                    <a:pt x="14" y="176"/>
                  </a:lnTo>
                  <a:lnTo>
                    <a:pt x="14" y="228"/>
                  </a:lnTo>
                  <a:lnTo>
                    <a:pt x="0" y="228"/>
                  </a:lnTo>
                  <a:lnTo>
                    <a:pt x="0" y="172"/>
                  </a:lnTo>
                  <a:lnTo>
                    <a:pt x="0" y="162"/>
                  </a:lnTo>
                  <a:lnTo>
                    <a:pt x="2" y="154"/>
                  </a:lnTo>
                  <a:lnTo>
                    <a:pt x="8" y="148"/>
                  </a:lnTo>
                  <a:lnTo>
                    <a:pt x="14" y="142"/>
                  </a:lnTo>
                  <a:lnTo>
                    <a:pt x="36" y="122"/>
                  </a:lnTo>
                  <a:lnTo>
                    <a:pt x="40" y="118"/>
                  </a:lnTo>
                  <a:lnTo>
                    <a:pt x="42" y="114"/>
                  </a:lnTo>
                  <a:lnTo>
                    <a:pt x="40" y="110"/>
                  </a:lnTo>
                  <a:lnTo>
                    <a:pt x="36" y="106"/>
                  </a:lnTo>
                  <a:lnTo>
                    <a:pt x="14" y="86"/>
                  </a:lnTo>
                  <a:lnTo>
                    <a:pt x="8" y="80"/>
                  </a:lnTo>
                  <a:lnTo>
                    <a:pt x="2" y="72"/>
                  </a:lnTo>
                  <a:lnTo>
                    <a:pt x="0" y="66"/>
                  </a:lnTo>
                  <a:lnTo>
                    <a:pt x="0" y="56"/>
                  </a:lnTo>
                  <a:lnTo>
                    <a:pt x="0" y="0"/>
                  </a:lnTo>
                  <a:lnTo>
                    <a:pt x="14" y="0"/>
                  </a:lnTo>
                  <a:close/>
                  <a:moveTo>
                    <a:pt x="124" y="228"/>
                  </a:moveTo>
                  <a:lnTo>
                    <a:pt x="124" y="176"/>
                  </a:lnTo>
                  <a:lnTo>
                    <a:pt x="124" y="168"/>
                  </a:lnTo>
                  <a:lnTo>
                    <a:pt x="122" y="162"/>
                  </a:lnTo>
                  <a:lnTo>
                    <a:pt x="118" y="156"/>
                  </a:lnTo>
                  <a:lnTo>
                    <a:pt x="114" y="152"/>
                  </a:lnTo>
                  <a:lnTo>
                    <a:pt x="90" y="132"/>
                  </a:lnTo>
                  <a:lnTo>
                    <a:pt x="82" y="122"/>
                  </a:lnTo>
                  <a:lnTo>
                    <a:pt x="80" y="114"/>
                  </a:lnTo>
                  <a:lnTo>
                    <a:pt x="80" y="110"/>
                  </a:lnTo>
                  <a:lnTo>
                    <a:pt x="82" y="104"/>
                  </a:lnTo>
                  <a:lnTo>
                    <a:pt x="90" y="96"/>
                  </a:lnTo>
                  <a:lnTo>
                    <a:pt x="114" y="76"/>
                  </a:lnTo>
                  <a:lnTo>
                    <a:pt x="118" y="70"/>
                  </a:lnTo>
                  <a:lnTo>
                    <a:pt x="122" y="66"/>
                  </a:lnTo>
                  <a:lnTo>
                    <a:pt x="124" y="58"/>
                  </a:lnTo>
                  <a:lnTo>
                    <a:pt x="124" y="50"/>
                  </a:lnTo>
                  <a:lnTo>
                    <a:pt x="124" y="0"/>
                  </a:lnTo>
                  <a:lnTo>
                    <a:pt x="138" y="0"/>
                  </a:lnTo>
                  <a:lnTo>
                    <a:pt x="138" y="56"/>
                  </a:lnTo>
                  <a:lnTo>
                    <a:pt x="138" y="66"/>
                  </a:lnTo>
                  <a:lnTo>
                    <a:pt x="136" y="72"/>
                  </a:lnTo>
                  <a:lnTo>
                    <a:pt x="132" y="80"/>
                  </a:lnTo>
                  <a:lnTo>
                    <a:pt x="124" y="86"/>
                  </a:lnTo>
                  <a:lnTo>
                    <a:pt x="102" y="106"/>
                  </a:lnTo>
                  <a:lnTo>
                    <a:pt x="98" y="110"/>
                  </a:lnTo>
                  <a:lnTo>
                    <a:pt x="96" y="114"/>
                  </a:lnTo>
                  <a:lnTo>
                    <a:pt x="98" y="118"/>
                  </a:lnTo>
                  <a:lnTo>
                    <a:pt x="102" y="122"/>
                  </a:lnTo>
                  <a:lnTo>
                    <a:pt x="124" y="142"/>
                  </a:lnTo>
                  <a:lnTo>
                    <a:pt x="132" y="148"/>
                  </a:lnTo>
                  <a:lnTo>
                    <a:pt x="136" y="154"/>
                  </a:lnTo>
                  <a:lnTo>
                    <a:pt x="138" y="162"/>
                  </a:lnTo>
                  <a:lnTo>
                    <a:pt x="138" y="172"/>
                  </a:lnTo>
                  <a:lnTo>
                    <a:pt x="138" y="228"/>
                  </a:lnTo>
                  <a:lnTo>
                    <a:pt x="124" y="228"/>
                  </a:lnTo>
                  <a:close/>
                </a:path>
              </a:pathLst>
            </a:custGeom>
            <a:grpFill/>
            <a:ln w="9525">
              <a:noFill/>
              <a:miter/>
            </a:ln>
          </p:spPr>
          <p:txBody>
            <a:bodyPr/>
            <a:lstStyle/>
            <a:p>
              <a:pPr lvl="0" eaLnBrk="1" fontAlgn="base" hangingPunct="1"/>
              <a:endParaRPr lang="zh-CN" altLang="en-US" sz="1200" strike="noStrike" noProof="1">
                <a:solidFill>
                  <a:schemeClr val="tx1">
                    <a:lumMod val="75000"/>
                    <a:lumOff val="25000"/>
                  </a:schemeClr>
                </a:solidFill>
                <a:effectLst/>
                <a:latin typeface="Arial Unicode MS" panose="020B0604020202020204" charset="-122"/>
                <a:ea typeface="Arial Unicode MS" panose="020B0604020202020204" charset="-122"/>
                <a:sym typeface="方正兰亭黑_GBK" pitchFamily="2" charset="-122"/>
              </a:endParaRPr>
            </a:p>
          </p:txBody>
        </p:sp>
        <p:sp>
          <p:nvSpPr>
            <p:cNvPr id="37904" name="Freeform 17"/>
            <p:cNvSpPr/>
            <p:nvPr/>
          </p:nvSpPr>
          <p:spPr>
            <a:xfrm>
              <a:off x="63499" y="166689"/>
              <a:ext cx="165100" cy="279400"/>
            </a:xfrm>
            <a:custGeom>
              <a:avLst/>
              <a:gdLst>
                <a:gd name="txL" fmla="*/ 0 w 94"/>
                <a:gd name="txT" fmla="*/ 0 h 160"/>
                <a:gd name="txR" fmla="*/ 94 w 94"/>
                <a:gd name="txB" fmla="*/ 160 h 160"/>
              </a:gdLst>
              <a:ahLst/>
              <a:cxnLst>
                <a:cxn ang="0">
                  <a:pos x="0" y="443547440"/>
                </a:cxn>
                <a:cxn ang="0">
                  <a:pos x="133836394" y="443547440"/>
                </a:cxn>
                <a:cxn ang="0">
                  <a:pos x="262096275" y="443547440"/>
                </a:cxn>
                <a:cxn ang="0">
                  <a:pos x="262096275" y="371470999"/>
                </a:cxn>
                <a:cxn ang="0">
                  <a:pos x="161718965" y="271672849"/>
                </a:cxn>
                <a:cxn ang="0">
                  <a:pos x="161718965" y="271672849"/>
                </a:cxn>
                <a:cxn ang="0">
                  <a:pos x="150565937" y="260584166"/>
                </a:cxn>
                <a:cxn ang="0">
                  <a:pos x="144989423" y="249495483"/>
                </a:cxn>
                <a:cxn ang="0">
                  <a:pos x="144989423" y="216229378"/>
                </a:cxn>
                <a:cxn ang="0">
                  <a:pos x="144989423" y="121975571"/>
                </a:cxn>
                <a:cxn ang="0">
                  <a:pos x="144989423" y="121975571"/>
                </a:cxn>
                <a:cxn ang="0">
                  <a:pos x="144989423" y="105342518"/>
                </a:cxn>
                <a:cxn ang="0">
                  <a:pos x="150565937" y="88709493"/>
                </a:cxn>
                <a:cxn ang="0">
                  <a:pos x="172871993" y="60987785"/>
                </a:cxn>
                <a:cxn ang="0">
                  <a:pos x="211907592" y="27721715"/>
                </a:cxn>
                <a:cxn ang="0">
                  <a:pos x="211907592" y="27721715"/>
                </a:cxn>
                <a:cxn ang="0">
                  <a:pos x="228637135" y="16633032"/>
                </a:cxn>
                <a:cxn ang="0">
                  <a:pos x="245366732" y="0"/>
                </a:cxn>
                <a:cxn ang="0">
                  <a:pos x="133836394" y="0"/>
                </a:cxn>
                <a:cxn ang="0">
                  <a:pos x="16729549" y="0"/>
                </a:cxn>
                <a:cxn ang="0">
                  <a:pos x="16729549" y="0"/>
                </a:cxn>
                <a:cxn ang="0">
                  <a:pos x="33459099" y="16633032"/>
                </a:cxn>
                <a:cxn ang="0">
                  <a:pos x="50188641" y="27721715"/>
                </a:cxn>
                <a:cxn ang="0">
                  <a:pos x="89224254" y="60987785"/>
                </a:cxn>
                <a:cxn ang="0">
                  <a:pos x="89224254" y="60987785"/>
                </a:cxn>
                <a:cxn ang="0">
                  <a:pos x="105953796" y="88709493"/>
                </a:cxn>
                <a:cxn ang="0">
                  <a:pos x="117106852" y="105342518"/>
                </a:cxn>
                <a:cxn ang="0">
                  <a:pos x="117106852" y="121975571"/>
                </a:cxn>
                <a:cxn ang="0">
                  <a:pos x="117106852" y="216229378"/>
                </a:cxn>
                <a:cxn ang="0">
                  <a:pos x="117106852" y="216229378"/>
                </a:cxn>
                <a:cxn ang="0">
                  <a:pos x="117106852" y="249495483"/>
                </a:cxn>
                <a:cxn ang="0">
                  <a:pos x="111530310" y="260584166"/>
                </a:cxn>
                <a:cxn ang="0">
                  <a:pos x="105953796" y="271672849"/>
                </a:cxn>
                <a:cxn ang="0">
                  <a:pos x="0" y="371470999"/>
                </a:cxn>
                <a:cxn ang="0">
                  <a:pos x="0" y="443547440"/>
                </a:cxn>
              </a:cxnLst>
              <a:rect l="txL" t="txT" r="txR" b="txB"/>
              <a:pathLst>
                <a:path w="94" h="160">
                  <a:moveTo>
                    <a:pt x="0" y="160"/>
                  </a:moveTo>
                  <a:lnTo>
                    <a:pt x="48" y="160"/>
                  </a:lnTo>
                  <a:lnTo>
                    <a:pt x="94" y="160"/>
                  </a:lnTo>
                  <a:lnTo>
                    <a:pt x="94" y="134"/>
                  </a:lnTo>
                  <a:lnTo>
                    <a:pt x="58" y="98"/>
                  </a:lnTo>
                  <a:lnTo>
                    <a:pt x="54" y="94"/>
                  </a:lnTo>
                  <a:lnTo>
                    <a:pt x="52" y="90"/>
                  </a:lnTo>
                  <a:lnTo>
                    <a:pt x="52" y="78"/>
                  </a:lnTo>
                  <a:lnTo>
                    <a:pt x="52" y="44"/>
                  </a:lnTo>
                  <a:lnTo>
                    <a:pt x="52" y="38"/>
                  </a:lnTo>
                  <a:lnTo>
                    <a:pt x="54" y="32"/>
                  </a:lnTo>
                  <a:lnTo>
                    <a:pt x="62" y="22"/>
                  </a:lnTo>
                  <a:lnTo>
                    <a:pt x="76" y="10"/>
                  </a:lnTo>
                  <a:lnTo>
                    <a:pt x="82" y="6"/>
                  </a:lnTo>
                  <a:lnTo>
                    <a:pt x="88" y="0"/>
                  </a:lnTo>
                  <a:lnTo>
                    <a:pt x="48" y="0"/>
                  </a:lnTo>
                  <a:lnTo>
                    <a:pt x="6" y="0"/>
                  </a:lnTo>
                  <a:lnTo>
                    <a:pt x="12" y="6"/>
                  </a:lnTo>
                  <a:lnTo>
                    <a:pt x="18" y="10"/>
                  </a:lnTo>
                  <a:lnTo>
                    <a:pt x="32" y="22"/>
                  </a:lnTo>
                  <a:lnTo>
                    <a:pt x="38" y="32"/>
                  </a:lnTo>
                  <a:lnTo>
                    <a:pt x="42" y="38"/>
                  </a:lnTo>
                  <a:lnTo>
                    <a:pt x="42" y="44"/>
                  </a:lnTo>
                  <a:lnTo>
                    <a:pt x="42" y="78"/>
                  </a:lnTo>
                  <a:lnTo>
                    <a:pt x="42" y="90"/>
                  </a:lnTo>
                  <a:lnTo>
                    <a:pt x="40" y="94"/>
                  </a:lnTo>
                  <a:lnTo>
                    <a:pt x="38" y="98"/>
                  </a:lnTo>
                  <a:lnTo>
                    <a:pt x="0" y="134"/>
                  </a:lnTo>
                  <a:lnTo>
                    <a:pt x="0" y="160"/>
                  </a:lnTo>
                  <a:close/>
                </a:path>
              </a:pathLst>
            </a:custGeom>
            <a:grpFill/>
            <a:ln w="9525">
              <a:noFill/>
              <a:miter/>
            </a:ln>
          </p:spPr>
          <p:txBody>
            <a:bodyPr/>
            <a:lstStyle/>
            <a:p>
              <a:pPr lvl="0" eaLnBrk="1" fontAlgn="base" hangingPunct="1"/>
              <a:endParaRPr lang="zh-CN" altLang="en-US" sz="1200" strike="noStrike" noProof="1">
                <a:solidFill>
                  <a:schemeClr val="tx1">
                    <a:lumMod val="75000"/>
                    <a:lumOff val="25000"/>
                  </a:schemeClr>
                </a:solidFill>
                <a:effectLst/>
                <a:latin typeface="Arial Unicode MS" panose="020B0604020202020204" charset="-122"/>
                <a:ea typeface="Arial Unicode MS" panose="020B0604020202020204" charset="-122"/>
                <a:sym typeface="方正兰亭黑_GBK" pitchFamily="2" charset="-122"/>
              </a:endParaRPr>
            </a:p>
          </p:txBody>
        </p:sp>
      </p:grpSp>
      <p:sp>
        <p:nvSpPr>
          <p:cNvPr id="182281" name="文本框 13"/>
          <p:cNvSpPr/>
          <p:nvPr/>
        </p:nvSpPr>
        <p:spPr>
          <a:xfrm>
            <a:off x="4768850" y="3240088"/>
            <a:ext cx="2265363" cy="557212"/>
          </a:xfrm>
          <a:prstGeom prst="rect">
            <a:avLst/>
          </a:prstGeom>
          <a:noFill/>
          <a:ln w="9525">
            <a:noFill/>
          </a:ln>
        </p:spPr>
        <p:txBody>
          <a:bodyPr anchor="t"/>
          <a:lstStyle/>
          <a:p>
            <a:pPr>
              <a:lnSpc>
                <a:spcPct val="120000"/>
              </a:lnSpc>
            </a:pPr>
            <a:r>
              <a:rPr lang="zh-CN" altLang="en-US" sz="1100" dirty="0">
                <a:solidFill>
                  <a:srgbClr val="404040"/>
                </a:solidFill>
                <a:latin typeface="Arial Unicode MS" panose="020B0604020202020204" charset="-122"/>
                <a:ea typeface="Arial Unicode MS" panose="020B0604020202020204" charset="-122"/>
                <a:sym typeface="方正兰亭黑_GBK" pitchFamily="2" charset="-122"/>
              </a:rPr>
              <a:t>Enter title
Enter your text here, or paste your text here. 
</a:t>
            </a:r>
          </a:p>
        </p:txBody>
      </p:sp>
      <p:sp>
        <p:nvSpPr>
          <p:cNvPr id="182282" name="文本框 14"/>
          <p:cNvSpPr/>
          <p:nvPr/>
        </p:nvSpPr>
        <p:spPr>
          <a:xfrm>
            <a:off x="6057900" y="4235450"/>
            <a:ext cx="955675" cy="737235"/>
          </a:xfrm>
          <a:prstGeom prst="rect">
            <a:avLst/>
          </a:prstGeom>
          <a:noFill/>
          <a:ln w="9525">
            <a:noFill/>
          </a:ln>
        </p:spPr>
        <p:txBody>
          <a:bodyPr wrap="square" anchor="t">
            <a:spAutoFit/>
          </a:bodyPr>
          <a:lstStyle/>
          <a:p>
            <a:pPr algn="dist"/>
            <a:r>
              <a:rPr lang="zh-CN" altLang="en-US" sz="1400" b="1" dirty="0">
                <a:solidFill>
                  <a:srgbClr val="404040"/>
                </a:solidFill>
                <a:latin typeface="Arial Unicode MS" panose="020B0604020202020204" charset="-122"/>
                <a:ea typeface="Arial Unicode MS" panose="020B0604020202020204" charset="-122"/>
                <a:sym typeface="方正兰亭黑_GBK" pitchFamily="2" charset="-122"/>
              </a:rPr>
              <a:t>Enter title
</a:t>
            </a:r>
          </a:p>
        </p:txBody>
      </p:sp>
      <p:sp>
        <p:nvSpPr>
          <p:cNvPr id="182287" name="椭圆 20"/>
          <p:cNvSpPr/>
          <p:nvPr/>
        </p:nvSpPr>
        <p:spPr>
          <a:xfrm>
            <a:off x="7213600" y="2628900"/>
            <a:ext cx="1063625" cy="1063625"/>
          </a:xfrm>
          <a:prstGeom prst="ellipse">
            <a:avLst/>
          </a:prstGeom>
          <a:solidFill>
            <a:srgbClr val="002748"/>
          </a:solidFill>
          <a:ln w="9525">
            <a:noFill/>
          </a:ln>
        </p:spPr>
        <p:txBody>
          <a:bodyPr anchor="ctr"/>
          <a:lstStyle/>
          <a:p>
            <a:pPr algn="ctr"/>
            <a:endParaRPr lang="zh-CN" altLang="en-US" sz="900" dirty="0">
              <a:solidFill>
                <a:srgbClr val="404040"/>
              </a:solidFill>
              <a:latin typeface="Arial Unicode MS" panose="020B0604020202020204" charset="-122"/>
              <a:ea typeface="Arial Unicode MS" panose="020B0604020202020204" charset="-122"/>
              <a:sym typeface="方正兰亭黑_GBK" pitchFamily="2" charset="-122"/>
            </a:endParaRPr>
          </a:p>
        </p:txBody>
      </p:sp>
      <p:sp>
        <p:nvSpPr>
          <p:cNvPr id="182288" name="Freeform 12"/>
          <p:cNvSpPr>
            <a:spLocks noEditPoints="1"/>
          </p:cNvSpPr>
          <p:nvPr/>
        </p:nvSpPr>
        <p:spPr>
          <a:xfrm>
            <a:off x="7567613" y="2916238"/>
            <a:ext cx="357187" cy="506412"/>
          </a:xfrm>
          <a:custGeom>
            <a:avLst/>
            <a:gdLst/>
            <a:ahLst/>
            <a:cxnLst>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1060602027" y="2147483647"/>
              </a:cxn>
              <a:cxn ang="0">
                <a:pos x="0" y="2147483647"/>
              </a:cxn>
              <a:cxn ang="0">
                <a:pos x="2147483647" y="2147483647"/>
              </a:cxn>
              <a:cxn ang="0">
                <a:pos x="2147483647" y="2147483647"/>
              </a:cxn>
              <a:cxn ang="0">
                <a:pos x="2147483647" y="2147483647"/>
              </a:cxn>
              <a:cxn ang="0">
                <a:pos x="2147483647" y="2147483647"/>
              </a:cxn>
              <a:cxn ang="0">
                <a:pos x="2147483647" y="0"/>
              </a:cxn>
              <a:cxn ang="0">
                <a:pos x="2147483647" y="2116668924"/>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Lst>
            <a:rect l="0" t="0" r="0" b="0"/>
            <a:pathLst>
              <a:path w="408" h="578">
                <a:moveTo>
                  <a:pt x="248" y="430"/>
                </a:moveTo>
                <a:lnTo>
                  <a:pt x="166" y="430"/>
                </a:lnTo>
                <a:lnTo>
                  <a:pt x="158" y="430"/>
                </a:lnTo>
                <a:lnTo>
                  <a:pt x="154" y="426"/>
                </a:lnTo>
                <a:lnTo>
                  <a:pt x="150" y="422"/>
                </a:lnTo>
                <a:lnTo>
                  <a:pt x="148" y="414"/>
                </a:lnTo>
                <a:lnTo>
                  <a:pt x="148" y="404"/>
                </a:lnTo>
                <a:lnTo>
                  <a:pt x="150" y="382"/>
                </a:lnTo>
                <a:lnTo>
                  <a:pt x="152" y="360"/>
                </a:lnTo>
                <a:lnTo>
                  <a:pt x="158" y="342"/>
                </a:lnTo>
                <a:lnTo>
                  <a:pt x="164" y="326"/>
                </a:lnTo>
                <a:lnTo>
                  <a:pt x="174" y="308"/>
                </a:lnTo>
                <a:lnTo>
                  <a:pt x="188" y="292"/>
                </a:lnTo>
                <a:lnTo>
                  <a:pt x="206" y="274"/>
                </a:lnTo>
                <a:lnTo>
                  <a:pt x="228" y="254"/>
                </a:lnTo>
                <a:lnTo>
                  <a:pt x="268" y="222"/>
                </a:lnTo>
                <a:lnTo>
                  <a:pt x="286" y="204"/>
                </a:lnTo>
                <a:lnTo>
                  <a:pt x="292" y="194"/>
                </a:lnTo>
                <a:lnTo>
                  <a:pt x="296" y="184"/>
                </a:lnTo>
                <a:lnTo>
                  <a:pt x="300" y="172"/>
                </a:lnTo>
                <a:lnTo>
                  <a:pt x="300" y="162"/>
                </a:lnTo>
                <a:lnTo>
                  <a:pt x="298" y="146"/>
                </a:lnTo>
                <a:lnTo>
                  <a:pt x="294" y="132"/>
                </a:lnTo>
                <a:lnTo>
                  <a:pt x="286" y="118"/>
                </a:lnTo>
                <a:lnTo>
                  <a:pt x="276" y="106"/>
                </a:lnTo>
                <a:lnTo>
                  <a:pt x="262" y="96"/>
                </a:lnTo>
                <a:lnTo>
                  <a:pt x="244" y="90"/>
                </a:lnTo>
                <a:lnTo>
                  <a:pt x="226" y="86"/>
                </a:lnTo>
                <a:lnTo>
                  <a:pt x="206" y="84"/>
                </a:lnTo>
                <a:lnTo>
                  <a:pt x="186" y="86"/>
                </a:lnTo>
                <a:lnTo>
                  <a:pt x="168" y="90"/>
                </a:lnTo>
                <a:lnTo>
                  <a:pt x="152" y="98"/>
                </a:lnTo>
                <a:lnTo>
                  <a:pt x="136" y="108"/>
                </a:lnTo>
                <a:lnTo>
                  <a:pt x="124" y="122"/>
                </a:lnTo>
                <a:lnTo>
                  <a:pt x="112" y="138"/>
                </a:lnTo>
                <a:lnTo>
                  <a:pt x="104" y="158"/>
                </a:lnTo>
                <a:lnTo>
                  <a:pt x="98" y="180"/>
                </a:lnTo>
                <a:lnTo>
                  <a:pt x="12" y="170"/>
                </a:lnTo>
                <a:lnTo>
                  <a:pt x="6" y="168"/>
                </a:lnTo>
                <a:lnTo>
                  <a:pt x="2" y="164"/>
                </a:lnTo>
                <a:lnTo>
                  <a:pt x="0" y="158"/>
                </a:lnTo>
                <a:lnTo>
                  <a:pt x="0" y="152"/>
                </a:lnTo>
                <a:lnTo>
                  <a:pt x="4" y="140"/>
                </a:lnTo>
                <a:lnTo>
                  <a:pt x="14" y="112"/>
                </a:lnTo>
                <a:lnTo>
                  <a:pt x="22" y="96"/>
                </a:lnTo>
                <a:lnTo>
                  <a:pt x="32" y="78"/>
                </a:lnTo>
                <a:lnTo>
                  <a:pt x="44" y="62"/>
                </a:lnTo>
                <a:lnTo>
                  <a:pt x="56" y="50"/>
                </a:lnTo>
                <a:lnTo>
                  <a:pt x="70" y="38"/>
                </a:lnTo>
                <a:lnTo>
                  <a:pt x="86" y="28"/>
                </a:lnTo>
                <a:lnTo>
                  <a:pt x="102" y="20"/>
                </a:lnTo>
                <a:lnTo>
                  <a:pt x="120" y="12"/>
                </a:lnTo>
                <a:lnTo>
                  <a:pt x="138" y="8"/>
                </a:lnTo>
                <a:lnTo>
                  <a:pt x="158" y="4"/>
                </a:lnTo>
                <a:lnTo>
                  <a:pt x="180" y="2"/>
                </a:lnTo>
                <a:lnTo>
                  <a:pt x="202" y="0"/>
                </a:lnTo>
                <a:lnTo>
                  <a:pt x="224" y="2"/>
                </a:lnTo>
                <a:lnTo>
                  <a:pt x="246" y="4"/>
                </a:lnTo>
                <a:lnTo>
                  <a:pt x="266" y="8"/>
                </a:lnTo>
                <a:lnTo>
                  <a:pt x="286" y="12"/>
                </a:lnTo>
                <a:lnTo>
                  <a:pt x="304" y="20"/>
                </a:lnTo>
                <a:lnTo>
                  <a:pt x="322" y="28"/>
                </a:lnTo>
                <a:lnTo>
                  <a:pt x="338" y="38"/>
                </a:lnTo>
                <a:lnTo>
                  <a:pt x="352" y="50"/>
                </a:lnTo>
                <a:lnTo>
                  <a:pt x="364" y="62"/>
                </a:lnTo>
                <a:lnTo>
                  <a:pt x="376" y="76"/>
                </a:lnTo>
                <a:lnTo>
                  <a:pt x="386" y="88"/>
                </a:lnTo>
                <a:lnTo>
                  <a:pt x="394" y="104"/>
                </a:lnTo>
                <a:lnTo>
                  <a:pt x="400" y="118"/>
                </a:lnTo>
                <a:lnTo>
                  <a:pt x="404" y="132"/>
                </a:lnTo>
                <a:lnTo>
                  <a:pt x="406" y="148"/>
                </a:lnTo>
                <a:lnTo>
                  <a:pt x="408" y="164"/>
                </a:lnTo>
                <a:lnTo>
                  <a:pt x="406" y="182"/>
                </a:lnTo>
                <a:lnTo>
                  <a:pt x="402" y="200"/>
                </a:lnTo>
                <a:lnTo>
                  <a:pt x="396" y="216"/>
                </a:lnTo>
                <a:lnTo>
                  <a:pt x="388" y="234"/>
                </a:lnTo>
                <a:lnTo>
                  <a:pt x="374" y="250"/>
                </a:lnTo>
                <a:lnTo>
                  <a:pt x="354" y="272"/>
                </a:lnTo>
                <a:lnTo>
                  <a:pt x="330" y="296"/>
                </a:lnTo>
                <a:lnTo>
                  <a:pt x="300" y="322"/>
                </a:lnTo>
                <a:lnTo>
                  <a:pt x="272" y="348"/>
                </a:lnTo>
                <a:lnTo>
                  <a:pt x="262" y="358"/>
                </a:lnTo>
                <a:lnTo>
                  <a:pt x="256" y="368"/>
                </a:lnTo>
                <a:lnTo>
                  <a:pt x="252" y="378"/>
                </a:lnTo>
                <a:lnTo>
                  <a:pt x="250" y="392"/>
                </a:lnTo>
                <a:lnTo>
                  <a:pt x="248" y="410"/>
                </a:lnTo>
                <a:lnTo>
                  <a:pt x="248" y="430"/>
                </a:lnTo>
                <a:close/>
                <a:moveTo>
                  <a:pt x="166" y="578"/>
                </a:moveTo>
                <a:lnTo>
                  <a:pt x="166" y="578"/>
                </a:lnTo>
                <a:lnTo>
                  <a:pt x="158" y="578"/>
                </a:lnTo>
                <a:lnTo>
                  <a:pt x="154" y="574"/>
                </a:lnTo>
                <a:lnTo>
                  <a:pt x="150" y="568"/>
                </a:lnTo>
                <a:lnTo>
                  <a:pt x="150" y="562"/>
                </a:lnTo>
                <a:lnTo>
                  <a:pt x="150" y="484"/>
                </a:lnTo>
                <a:lnTo>
                  <a:pt x="150" y="478"/>
                </a:lnTo>
                <a:lnTo>
                  <a:pt x="154" y="474"/>
                </a:lnTo>
                <a:lnTo>
                  <a:pt x="158" y="470"/>
                </a:lnTo>
                <a:lnTo>
                  <a:pt x="166" y="468"/>
                </a:lnTo>
                <a:lnTo>
                  <a:pt x="242" y="468"/>
                </a:lnTo>
                <a:lnTo>
                  <a:pt x="250" y="470"/>
                </a:lnTo>
                <a:lnTo>
                  <a:pt x="254" y="474"/>
                </a:lnTo>
                <a:lnTo>
                  <a:pt x="258" y="478"/>
                </a:lnTo>
                <a:lnTo>
                  <a:pt x="258" y="484"/>
                </a:lnTo>
                <a:lnTo>
                  <a:pt x="258" y="562"/>
                </a:lnTo>
                <a:lnTo>
                  <a:pt x="258" y="568"/>
                </a:lnTo>
                <a:lnTo>
                  <a:pt x="254" y="574"/>
                </a:lnTo>
                <a:lnTo>
                  <a:pt x="250" y="578"/>
                </a:lnTo>
                <a:lnTo>
                  <a:pt x="242" y="578"/>
                </a:lnTo>
                <a:lnTo>
                  <a:pt x="166" y="578"/>
                </a:lnTo>
                <a:close/>
              </a:path>
            </a:pathLst>
          </a:custGeom>
          <a:solidFill>
            <a:schemeClr val="bg1"/>
          </a:solidFill>
          <a:ln w="9525">
            <a:noFill/>
          </a:ln>
        </p:spPr>
        <p:txBody>
          <a:bodyPr/>
          <a:lstStyle/>
          <a:p>
            <a:endParaRPr lang="zh-CN" altLang="en-US">
              <a:ea typeface="Arial Unicode MS" panose="020B0604020202020204" charset="-122"/>
            </a:endParaRPr>
          </a:p>
        </p:txBody>
      </p:sp>
      <p:sp>
        <p:nvSpPr>
          <p:cNvPr id="182293" name="矩形 47"/>
          <p:cNvSpPr/>
          <p:nvPr/>
        </p:nvSpPr>
        <p:spPr>
          <a:xfrm>
            <a:off x="2876550" y="2243138"/>
            <a:ext cx="3302000" cy="675005"/>
          </a:xfrm>
          <a:prstGeom prst="rect">
            <a:avLst/>
          </a:prstGeom>
          <a:noFill/>
          <a:ln w="9525">
            <a:noFill/>
          </a:ln>
        </p:spPr>
        <p:txBody>
          <a:bodyPr wrap="square" lIns="68573" tIns="34287" rIns="68573" bIns="34287" anchor="t">
            <a:spAutoFit/>
          </a:bodyPr>
          <a:lstStyle/>
          <a:p>
            <a:pPr algn="ctr">
              <a:lnSpc>
                <a:spcPct val="120000"/>
              </a:lnSpc>
            </a:pPr>
            <a:r>
              <a:rPr lang="zh-CN" altLang="en-US" sz="1100" dirty="0">
                <a:solidFill>
                  <a:srgbClr val="404040"/>
                </a:solidFill>
                <a:latin typeface="Arial Unicode MS" panose="020B0604020202020204" charset="-122"/>
                <a:ea typeface="Arial Unicode MS" panose="020B0604020202020204" charset="-122"/>
                <a:sym typeface="方正兰亭黑_GBK" pitchFamily="2" charset="-122"/>
              </a:rPr>
              <a:t>Enter title
Enter your text here, or paste your text here. 
</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1+#ppt_w/2"/>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 calcmode="lin" valueType="num">
                                      <p:cBhvr>
                                        <p:cTn id="14" dur="500" fill="hold"/>
                                        <p:tgtEl>
                                          <p:spTgt spid="2"/>
                                        </p:tgtEl>
                                        <p:attrNameLst>
                                          <p:attrName>style.rotation</p:attrName>
                                        </p:attrNameLst>
                                      </p:cBhvr>
                                      <p:tavLst>
                                        <p:tav tm="0">
                                          <p:val>
                                            <p:fltVal val="360"/>
                                          </p:val>
                                        </p:tav>
                                        <p:tav tm="100000">
                                          <p:val>
                                            <p:fltVal val="0"/>
                                          </p:val>
                                        </p:tav>
                                      </p:tavLst>
                                    </p:anim>
                                    <p:animEffect transition="in" filter="fade">
                                      <p:cBhvr>
                                        <p:cTn id="15" dur="500"/>
                                        <p:tgtEl>
                                          <p:spTgt spid="2"/>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 calcmode="lin" valueType="num">
                                      <p:cBhvr>
                                        <p:cTn id="21" dur="500" fill="hold"/>
                                        <p:tgtEl>
                                          <p:spTgt spid="8"/>
                                        </p:tgtEl>
                                        <p:attrNameLst>
                                          <p:attrName>style.rotation</p:attrName>
                                        </p:attrNameLst>
                                      </p:cBhvr>
                                      <p:tavLst>
                                        <p:tav tm="0">
                                          <p:val>
                                            <p:fltVal val="360"/>
                                          </p:val>
                                        </p:tav>
                                        <p:tav tm="100000">
                                          <p:val>
                                            <p:fltVal val="0"/>
                                          </p:val>
                                        </p:tav>
                                      </p:tavLst>
                                    </p:anim>
                                    <p:animEffect transition="in" filter="fade">
                                      <p:cBhvr>
                                        <p:cTn id="22" dur="500"/>
                                        <p:tgtEl>
                                          <p:spTgt spid="8"/>
                                        </p:tgtEl>
                                      </p:cBhvr>
                                    </p:animEffect>
                                  </p:childTnLst>
                                </p:cTn>
                              </p:par>
                            </p:childTnLst>
                          </p:cTn>
                        </p:par>
                        <p:par>
                          <p:cTn id="23" fill="hold">
                            <p:stCondLst>
                              <p:cond delay="1500"/>
                            </p:stCondLst>
                            <p:childTnLst>
                              <p:par>
                                <p:cTn id="24" presetID="49" presetClass="entr" presetSubtype="0" decel="100000" fill="hold" grpId="0" nodeType="afterEffect">
                                  <p:stCondLst>
                                    <p:cond delay="0"/>
                                  </p:stCondLst>
                                  <p:childTnLst>
                                    <p:set>
                                      <p:cBhvr>
                                        <p:cTn id="25" dur="1" fill="hold">
                                          <p:stCondLst>
                                            <p:cond delay="0"/>
                                          </p:stCondLst>
                                        </p:cTn>
                                        <p:tgtEl>
                                          <p:spTgt spid="182279"/>
                                        </p:tgtEl>
                                        <p:attrNameLst>
                                          <p:attrName>style.visibility</p:attrName>
                                        </p:attrNameLst>
                                      </p:cBhvr>
                                      <p:to>
                                        <p:strVal val="visible"/>
                                      </p:to>
                                    </p:set>
                                    <p:anim calcmode="lin" valueType="num">
                                      <p:cBhvr>
                                        <p:cTn id="26" dur="500" fill="hold"/>
                                        <p:tgtEl>
                                          <p:spTgt spid="182279"/>
                                        </p:tgtEl>
                                        <p:attrNameLst>
                                          <p:attrName>ppt_w</p:attrName>
                                        </p:attrNameLst>
                                      </p:cBhvr>
                                      <p:tavLst>
                                        <p:tav tm="0">
                                          <p:val>
                                            <p:fltVal val="0"/>
                                          </p:val>
                                        </p:tav>
                                        <p:tav tm="100000">
                                          <p:val>
                                            <p:strVal val="#ppt_w"/>
                                          </p:val>
                                        </p:tav>
                                      </p:tavLst>
                                    </p:anim>
                                    <p:anim calcmode="lin" valueType="num">
                                      <p:cBhvr>
                                        <p:cTn id="27" dur="500" fill="hold"/>
                                        <p:tgtEl>
                                          <p:spTgt spid="182279"/>
                                        </p:tgtEl>
                                        <p:attrNameLst>
                                          <p:attrName>ppt_h</p:attrName>
                                        </p:attrNameLst>
                                      </p:cBhvr>
                                      <p:tavLst>
                                        <p:tav tm="0">
                                          <p:val>
                                            <p:fltVal val="0"/>
                                          </p:val>
                                        </p:tav>
                                        <p:tav tm="100000">
                                          <p:val>
                                            <p:strVal val="#ppt_h"/>
                                          </p:val>
                                        </p:tav>
                                      </p:tavLst>
                                    </p:anim>
                                    <p:anim calcmode="lin" valueType="num">
                                      <p:cBhvr>
                                        <p:cTn id="28" dur="500" fill="hold"/>
                                        <p:tgtEl>
                                          <p:spTgt spid="182279"/>
                                        </p:tgtEl>
                                        <p:attrNameLst>
                                          <p:attrName>style.rotation</p:attrName>
                                        </p:attrNameLst>
                                      </p:cBhvr>
                                      <p:tavLst>
                                        <p:tav tm="0">
                                          <p:val>
                                            <p:fltVal val="360"/>
                                          </p:val>
                                        </p:tav>
                                        <p:tav tm="100000">
                                          <p:val>
                                            <p:fltVal val="0"/>
                                          </p:val>
                                        </p:tav>
                                      </p:tavLst>
                                    </p:anim>
                                    <p:animEffect transition="in" filter="fade">
                                      <p:cBhvr>
                                        <p:cTn id="29" dur="500"/>
                                        <p:tgtEl>
                                          <p:spTgt spid="182279"/>
                                        </p:tgtEl>
                                      </p:cBhvr>
                                    </p:animEffect>
                                  </p:childTnLst>
                                </p:cTn>
                              </p:par>
                            </p:childTnLst>
                          </p:cTn>
                        </p:par>
                        <p:par>
                          <p:cTn id="30" fill="hold">
                            <p:stCondLst>
                              <p:cond delay="2000"/>
                            </p:stCondLst>
                            <p:childTnLst>
                              <p:par>
                                <p:cTn id="31" presetID="53" presetClass="entr" presetSubtype="16" fill="hold" nodeType="afterEffect">
                                  <p:stCondLst>
                                    <p:cond delay="0"/>
                                  </p:stCondLst>
                                  <p:childTnLst>
                                    <p:set>
                                      <p:cBhvr>
                                        <p:cTn id="32" dur="1" fill="hold">
                                          <p:stCondLst>
                                            <p:cond delay="0"/>
                                          </p:stCondLst>
                                        </p:cTn>
                                        <p:tgtEl>
                                          <p:spTgt spid="37901"/>
                                        </p:tgtEl>
                                        <p:attrNameLst>
                                          <p:attrName>style.visibility</p:attrName>
                                        </p:attrNameLst>
                                      </p:cBhvr>
                                      <p:to>
                                        <p:strVal val="visible"/>
                                      </p:to>
                                    </p:set>
                                    <p:anim calcmode="lin" valueType="num">
                                      <p:cBhvr>
                                        <p:cTn id="33" dur="500" fill="hold"/>
                                        <p:tgtEl>
                                          <p:spTgt spid="37901"/>
                                        </p:tgtEl>
                                        <p:attrNameLst>
                                          <p:attrName>ppt_w</p:attrName>
                                        </p:attrNameLst>
                                      </p:cBhvr>
                                      <p:tavLst>
                                        <p:tav tm="0">
                                          <p:val>
                                            <p:fltVal val="0"/>
                                          </p:val>
                                        </p:tav>
                                        <p:tav tm="100000">
                                          <p:val>
                                            <p:strVal val="#ppt_w"/>
                                          </p:val>
                                        </p:tav>
                                      </p:tavLst>
                                    </p:anim>
                                    <p:anim calcmode="lin" valueType="num">
                                      <p:cBhvr>
                                        <p:cTn id="34" dur="500" fill="hold"/>
                                        <p:tgtEl>
                                          <p:spTgt spid="37901"/>
                                        </p:tgtEl>
                                        <p:attrNameLst>
                                          <p:attrName>ppt_h</p:attrName>
                                        </p:attrNameLst>
                                      </p:cBhvr>
                                      <p:tavLst>
                                        <p:tav tm="0">
                                          <p:val>
                                            <p:fltVal val="0"/>
                                          </p:val>
                                        </p:tav>
                                        <p:tav tm="100000">
                                          <p:val>
                                            <p:strVal val="#ppt_h"/>
                                          </p:val>
                                        </p:tav>
                                      </p:tavLst>
                                    </p:anim>
                                    <p:animEffect transition="in" filter="fade">
                                      <p:cBhvr>
                                        <p:cTn id="35" dur="500"/>
                                        <p:tgtEl>
                                          <p:spTgt spid="37901"/>
                                        </p:tgtEl>
                                      </p:cBhvr>
                                    </p:animEffect>
                                  </p:childTnLst>
                                </p:cTn>
                              </p:par>
                            </p:childTnLst>
                          </p:cTn>
                        </p:par>
                        <p:par>
                          <p:cTn id="36" fill="hold">
                            <p:stCondLst>
                              <p:cond delay="2500"/>
                            </p:stCondLst>
                            <p:childTnLst>
                              <p:par>
                                <p:cTn id="37" presetID="2" presetClass="entr" presetSubtype="8" fill="hold" grpId="0" nodeType="afterEffect">
                                  <p:stCondLst>
                                    <p:cond delay="0"/>
                                  </p:stCondLst>
                                  <p:childTnLst>
                                    <p:set>
                                      <p:cBhvr>
                                        <p:cTn id="38" dur="1" fill="hold">
                                          <p:stCondLst>
                                            <p:cond delay="0"/>
                                          </p:stCondLst>
                                        </p:cTn>
                                        <p:tgtEl>
                                          <p:spTgt spid="182276"/>
                                        </p:tgtEl>
                                        <p:attrNameLst>
                                          <p:attrName>style.visibility</p:attrName>
                                        </p:attrNameLst>
                                      </p:cBhvr>
                                      <p:to>
                                        <p:strVal val="visible"/>
                                      </p:to>
                                    </p:set>
                                    <p:anim calcmode="lin" valueType="num">
                                      <p:cBhvr>
                                        <p:cTn id="39" dur="500" fill="hold"/>
                                        <p:tgtEl>
                                          <p:spTgt spid="182276"/>
                                        </p:tgtEl>
                                        <p:attrNameLst>
                                          <p:attrName>ppt_x</p:attrName>
                                        </p:attrNameLst>
                                      </p:cBhvr>
                                      <p:tavLst>
                                        <p:tav tm="0">
                                          <p:val>
                                            <p:strVal val="0-#ppt_w/2"/>
                                          </p:val>
                                        </p:tav>
                                        <p:tav tm="100000">
                                          <p:val>
                                            <p:strVal val="#ppt_x"/>
                                          </p:val>
                                        </p:tav>
                                      </p:tavLst>
                                    </p:anim>
                                    <p:anim calcmode="lin" valueType="num">
                                      <p:cBhvr>
                                        <p:cTn id="40" dur="500" fill="hold"/>
                                        <p:tgtEl>
                                          <p:spTgt spid="182276"/>
                                        </p:tgtEl>
                                        <p:attrNameLst>
                                          <p:attrName>ppt_y</p:attrName>
                                        </p:attrNameLst>
                                      </p:cBhvr>
                                      <p:tavLst>
                                        <p:tav tm="0">
                                          <p:val>
                                            <p:strVal val="#ppt_y"/>
                                          </p:val>
                                        </p:tav>
                                        <p:tav tm="100000">
                                          <p:val>
                                            <p:strVal val="#ppt_y"/>
                                          </p:val>
                                        </p:tav>
                                      </p:tavLst>
                                    </p:anim>
                                  </p:childTnLst>
                                </p:cTn>
                              </p:par>
                            </p:childTnLst>
                          </p:cTn>
                        </p:par>
                        <p:par>
                          <p:cTn id="41" fill="hold">
                            <p:stCondLst>
                              <p:cond delay="3000"/>
                            </p:stCondLst>
                            <p:childTnLst>
                              <p:par>
                                <p:cTn id="42" presetID="2" presetClass="entr" presetSubtype="4" fill="hold" grpId="0" nodeType="afterEffect">
                                  <p:stCondLst>
                                    <p:cond delay="0"/>
                                  </p:stCondLst>
                                  <p:childTnLst>
                                    <p:set>
                                      <p:cBhvr>
                                        <p:cTn id="43" dur="1" fill="hold">
                                          <p:stCondLst>
                                            <p:cond delay="0"/>
                                          </p:stCondLst>
                                        </p:cTn>
                                        <p:tgtEl>
                                          <p:spTgt spid="182278"/>
                                        </p:tgtEl>
                                        <p:attrNameLst>
                                          <p:attrName>style.visibility</p:attrName>
                                        </p:attrNameLst>
                                      </p:cBhvr>
                                      <p:to>
                                        <p:strVal val="visible"/>
                                      </p:to>
                                    </p:set>
                                    <p:anim calcmode="lin" valueType="num">
                                      <p:cBhvr>
                                        <p:cTn id="44" dur="500" fill="hold"/>
                                        <p:tgtEl>
                                          <p:spTgt spid="182278"/>
                                        </p:tgtEl>
                                        <p:attrNameLst>
                                          <p:attrName>ppt_x</p:attrName>
                                        </p:attrNameLst>
                                      </p:cBhvr>
                                      <p:tavLst>
                                        <p:tav tm="0">
                                          <p:val>
                                            <p:strVal val="#ppt_x"/>
                                          </p:val>
                                        </p:tav>
                                        <p:tav tm="100000">
                                          <p:val>
                                            <p:strVal val="#ppt_x"/>
                                          </p:val>
                                        </p:tav>
                                      </p:tavLst>
                                    </p:anim>
                                    <p:anim calcmode="lin" valueType="num">
                                      <p:cBhvr>
                                        <p:cTn id="45" dur="500" fill="hold"/>
                                        <p:tgtEl>
                                          <p:spTgt spid="182278"/>
                                        </p:tgtEl>
                                        <p:attrNameLst>
                                          <p:attrName>ppt_y</p:attrName>
                                        </p:attrNameLst>
                                      </p:cBhvr>
                                      <p:tavLst>
                                        <p:tav tm="0">
                                          <p:val>
                                            <p:strVal val="1+#ppt_h/2"/>
                                          </p:val>
                                        </p:tav>
                                        <p:tav tm="100000">
                                          <p:val>
                                            <p:strVal val="#ppt_y"/>
                                          </p:val>
                                        </p:tav>
                                      </p:tavLst>
                                    </p:anim>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182277"/>
                                        </p:tgtEl>
                                        <p:attrNameLst>
                                          <p:attrName>style.visibility</p:attrName>
                                        </p:attrNameLst>
                                      </p:cBhvr>
                                      <p:to>
                                        <p:strVal val="visible"/>
                                      </p:to>
                                    </p:set>
                                    <p:anim calcmode="lin" valueType="num">
                                      <p:cBhvr>
                                        <p:cTn id="49" dur="500" fill="hold"/>
                                        <p:tgtEl>
                                          <p:spTgt spid="182277"/>
                                        </p:tgtEl>
                                        <p:attrNameLst>
                                          <p:attrName>ppt_w</p:attrName>
                                        </p:attrNameLst>
                                      </p:cBhvr>
                                      <p:tavLst>
                                        <p:tav tm="0">
                                          <p:val>
                                            <p:fltVal val="0"/>
                                          </p:val>
                                        </p:tav>
                                        <p:tav tm="100000">
                                          <p:val>
                                            <p:strVal val="#ppt_w"/>
                                          </p:val>
                                        </p:tav>
                                      </p:tavLst>
                                    </p:anim>
                                    <p:anim calcmode="lin" valueType="num">
                                      <p:cBhvr>
                                        <p:cTn id="50" dur="500" fill="hold"/>
                                        <p:tgtEl>
                                          <p:spTgt spid="182277"/>
                                        </p:tgtEl>
                                        <p:attrNameLst>
                                          <p:attrName>ppt_h</p:attrName>
                                        </p:attrNameLst>
                                      </p:cBhvr>
                                      <p:tavLst>
                                        <p:tav tm="0">
                                          <p:val>
                                            <p:fltVal val="0"/>
                                          </p:val>
                                        </p:tav>
                                        <p:tav tm="100000">
                                          <p:val>
                                            <p:strVal val="#ppt_h"/>
                                          </p:val>
                                        </p:tav>
                                      </p:tavLst>
                                    </p:anim>
                                    <p:animEffect transition="in" filter="fade">
                                      <p:cBhvr>
                                        <p:cTn id="51" dur="500"/>
                                        <p:tgtEl>
                                          <p:spTgt spid="182277"/>
                                        </p:tgtEl>
                                      </p:cBhvr>
                                    </p:animEffect>
                                  </p:childTnLst>
                                </p:cTn>
                              </p:par>
                            </p:childTnLst>
                          </p:cTn>
                        </p:par>
                        <p:par>
                          <p:cTn id="52" fill="hold">
                            <p:stCondLst>
                              <p:cond delay="4000"/>
                            </p:stCondLst>
                            <p:childTnLst>
                              <p:par>
                                <p:cTn id="53" presetID="49" presetClass="entr" presetSubtype="0" decel="100000" fill="hold" grpId="0" nodeType="afterEffect">
                                  <p:stCondLst>
                                    <p:cond delay="0"/>
                                  </p:stCondLst>
                                  <p:childTnLst>
                                    <p:set>
                                      <p:cBhvr>
                                        <p:cTn id="54" dur="1" fill="hold">
                                          <p:stCondLst>
                                            <p:cond delay="0"/>
                                          </p:stCondLst>
                                        </p:cTn>
                                        <p:tgtEl>
                                          <p:spTgt spid="182287"/>
                                        </p:tgtEl>
                                        <p:attrNameLst>
                                          <p:attrName>style.visibility</p:attrName>
                                        </p:attrNameLst>
                                      </p:cBhvr>
                                      <p:to>
                                        <p:strVal val="visible"/>
                                      </p:to>
                                    </p:set>
                                    <p:anim calcmode="lin" valueType="num">
                                      <p:cBhvr>
                                        <p:cTn id="55" dur="500" fill="hold"/>
                                        <p:tgtEl>
                                          <p:spTgt spid="182287"/>
                                        </p:tgtEl>
                                        <p:attrNameLst>
                                          <p:attrName>ppt_w</p:attrName>
                                        </p:attrNameLst>
                                      </p:cBhvr>
                                      <p:tavLst>
                                        <p:tav tm="0">
                                          <p:val>
                                            <p:fltVal val="0"/>
                                          </p:val>
                                        </p:tav>
                                        <p:tav tm="100000">
                                          <p:val>
                                            <p:strVal val="#ppt_w"/>
                                          </p:val>
                                        </p:tav>
                                      </p:tavLst>
                                    </p:anim>
                                    <p:anim calcmode="lin" valueType="num">
                                      <p:cBhvr>
                                        <p:cTn id="56" dur="500" fill="hold"/>
                                        <p:tgtEl>
                                          <p:spTgt spid="182287"/>
                                        </p:tgtEl>
                                        <p:attrNameLst>
                                          <p:attrName>ppt_h</p:attrName>
                                        </p:attrNameLst>
                                      </p:cBhvr>
                                      <p:tavLst>
                                        <p:tav tm="0">
                                          <p:val>
                                            <p:fltVal val="0"/>
                                          </p:val>
                                        </p:tav>
                                        <p:tav tm="100000">
                                          <p:val>
                                            <p:strVal val="#ppt_h"/>
                                          </p:val>
                                        </p:tav>
                                      </p:tavLst>
                                    </p:anim>
                                    <p:anim calcmode="lin" valueType="num">
                                      <p:cBhvr>
                                        <p:cTn id="57" dur="500" fill="hold"/>
                                        <p:tgtEl>
                                          <p:spTgt spid="182287"/>
                                        </p:tgtEl>
                                        <p:attrNameLst>
                                          <p:attrName>style.rotation</p:attrName>
                                        </p:attrNameLst>
                                      </p:cBhvr>
                                      <p:tavLst>
                                        <p:tav tm="0">
                                          <p:val>
                                            <p:fltVal val="360"/>
                                          </p:val>
                                        </p:tav>
                                        <p:tav tm="100000">
                                          <p:val>
                                            <p:fltVal val="0"/>
                                          </p:val>
                                        </p:tav>
                                      </p:tavLst>
                                    </p:anim>
                                    <p:animEffect transition="in" filter="fade">
                                      <p:cBhvr>
                                        <p:cTn id="58" dur="500"/>
                                        <p:tgtEl>
                                          <p:spTgt spid="182287"/>
                                        </p:tgtEl>
                                      </p:cBhvr>
                                    </p:animEffect>
                                  </p:childTnLst>
                                </p:cTn>
                              </p:par>
                            </p:childTnLst>
                          </p:cTn>
                        </p:par>
                        <p:par>
                          <p:cTn id="59" fill="hold">
                            <p:stCondLst>
                              <p:cond delay="4500"/>
                            </p:stCondLst>
                            <p:childTnLst>
                              <p:par>
                                <p:cTn id="60" presetID="53" presetClass="entr" presetSubtype="16" fill="hold" grpId="0" nodeType="afterEffect">
                                  <p:stCondLst>
                                    <p:cond delay="0"/>
                                  </p:stCondLst>
                                  <p:childTnLst>
                                    <p:set>
                                      <p:cBhvr>
                                        <p:cTn id="61" dur="1" fill="hold">
                                          <p:stCondLst>
                                            <p:cond delay="0"/>
                                          </p:stCondLst>
                                        </p:cTn>
                                        <p:tgtEl>
                                          <p:spTgt spid="182288"/>
                                        </p:tgtEl>
                                        <p:attrNameLst>
                                          <p:attrName>style.visibility</p:attrName>
                                        </p:attrNameLst>
                                      </p:cBhvr>
                                      <p:to>
                                        <p:strVal val="visible"/>
                                      </p:to>
                                    </p:set>
                                    <p:anim calcmode="lin" valueType="num">
                                      <p:cBhvr>
                                        <p:cTn id="62" dur="500" fill="hold"/>
                                        <p:tgtEl>
                                          <p:spTgt spid="182288"/>
                                        </p:tgtEl>
                                        <p:attrNameLst>
                                          <p:attrName>ppt_w</p:attrName>
                                        </p:attrNameLst>
                                      </p:cBhvr>
                                      <p:tavLst>
                                        <p:tav tm="0">
                                          <p:val>
                                            <p:fltVal val="0"/>
                                          </p:val>
                                        </p:tav>
                                        <p:tav tm="100000">
                                          <p:val>
                                            <p:strVal val="#ppt_w"/>
                                          </p:val>
                                        </p:tav>
                                      </p:tavLst>
                                    </p:anim>
                                    <p:anim calcmode="lin" valueType="num">
                                      <p:cBhvr>
                                        <p:cTn id="63" dur="500" fill="hold"/>
                                        <p:tgtEl>
                                          <p:spTgt spid="182288"/>
                                        </p:tgtEl>
                                        <p:attrNameLst>
                                          <p:attrName>ppt_h</p:attrName>
                                        </p:attrNameLst>
                                      </p:cBhvr>
                                      <p:tavLst>
                                        <p:tav tm="0">
                                          <p:val>
                                            <p:fltVal val="0"/>
                                          </p:val>
                                        </p:tav>
                                        <p:tav tm="100000">
                                          <p:val>
                                            <p:strVal val="#ppt_h"/>
                                          </p:val>
                                        </p:tav>
                                      </p:tavLst>
                                    </p:anim>
                                    <p:animEffect transition="in" filter="fade">
                                      <p:cBhvr>
                                        <p:cTn id="64" dur="500"/>
                                        <p:tgtEl>
                                          <p:spTgt spid="182288"/>
                                        </p:tgtEl>
                                      </p:cBhvr>
                                    </p:animEffect>
                                  </p:childTnLst>
                                </p:cTn>
                              </p:par>
                            </p:childTnLst>
                          </p:cTn>
                        </p:par>
                        <p:par>
                          <p:cTn id="65" fill="hold">
                            <p:stCondLst>
                              <p:cond delay="5000"/>
                            </p:stCondLst>
                            <p:childTnLst>
                              <p:par>
                                <p:cTn id="66" presetID="2" presetClass="entr" presetSubtype="4" fill="hold" grpId="0" nodeType="afterEffect">
                                  <p:stCondLst>
                                    <p:cond delay="0"/>
                                  </p:stCondLst>
                                  <p:childTnLst>
                                    <p:set>
                                      <p:cBhvr>
                                        <p:cTn id="67" dur="1" fill="hold">
                                          <p:stCondLst>
                                            <p:cond delay="0"/>
                                          </p:stCondLst>
                                        </p:cTn>
                                        <p:tgtEl>
                                          <p:spTgt spid="182274"/>
                                        </p:tgtEl>
                                        <p:attrNameLst>
                                          <p:attrName>style.visibility</p:attrName>
                                        </p:attrNameLst>
                                      </p:cBhvr>
                                      <p:to>
                                        <p:strVal val="visible"/>
                                      </p:to>
                                    </p:set>
                                    <p:anim calcmode="lin" valueType="num">
                                      <p:cBhvr>
                                        <p:cTn id="68" dur="500" fill="hold"/>
                                        <p:tgtEl>
                                          <p:spTgt spid="182274"/>
                                        </p:tgtEl>
                                        <p:attrNameLst>
                                          <p:attrName>ppt_x</p:attrName>
                                        </p:attrNameLst>
                                      </p:cBhvr>
                                      <p:tavLst>
                                        <p:tav tm="0">
                                          <p:val>
                                            <p:strVal val="#ppt_x"/>
                                          </p:val>
                                        </p:tav>
                                        <p:tav tm="100000">
                                          <p:val>
                                            <p:strVal val="#ppt_x"/>
                                          </p:val>
                                        </p:tav>
                                      </p:tavLst>
                                    </p:anim>
                                    <p:anim calcmode="lin" valueType="num">
                                      <p:cBhvr>
                                        <p:cTn id="69" dur="500" fill="hold"/>
                                        <p:tgtEl>
                                          <p:spTgt spid="182274"/>
                                        </p:tgtEl>
                                        <p:attrNameLst>
                                          <p:attrName>ppt_y</p:attrName>
                                        </p:attrNameLst>
                                      </p:cBhvr>
                                      <p:tavLst>
                                        <p:tav tm="0">
                                          <p:val>
                                            <p:strVal val="1+#ppt_h/2"/>
                                          </p:val>
                                        </p:tav>
                                        <p:tav tm="100000">
                                          <p:val>
                                            <p:strVal val="#ppt_y"/>
                                          </p:val>
                                        </p:tav>
                                      </p:tavLst>
                                    </p:anim>
                                  </p:childTnLst>
                                </p:cTn>
                              </p:par>
                            </p:childTnLst>
                          </p:cTn>
                        </p:par>
                        <p:par>
                          <p:cTn id="70" fill="hold">
                            <p:stCondLst>
                              <p:cond delay="5500"/>
                            </p:stCondLst>
                            <p:childTnLst>
                              <p:par>
                                <p:cTn id="71" presetID="2" presetClass="entr" presetSubtype="4" fill="hold" grpId="0" nodeType="afterEffect">
                                  <p:stCondLst>
                                    <p:cond delay="0"/>
                                  </p:stCondLst>
                                  <p:childTnLst>
                                    <p:set>
                                      <p:cBhvr>
                                        <p:cTn id="72" dur="1" fill="hold">
                                          <p:stCondLst>
                                            <p:cond delay="0"/>
                                          </p:stCondLst>
                                        </p:cTn>
                                        <p:tgtEl>
                                          <p:spTgt spid="182282"/>
                                        </p:tgtEl>
                                        <p:attrNameLst>
                                          <p:attrName>style.visibility</p:attrName>
                                        </p:attrNameLst>
                                      </p:cBhvr>
                                      <p:to>
                                        <p:strVal val="visible"/>
                                      </p:to>
                                    </p:set>
                                    <p:anim calcmode="lin" valueType="num">
                                      <p:cBhvr>
                                        <p:cTn id="73" dur="500" fill="hold"/>
                                        <p:tgtEl>
                                          <p:spTgt spid="182282"/>
                                        </p:tgtEl>
                                        <p:attrNameLst>
                                          <p:attrName>ppt_x</p:attrName>
                                        </p:attrNameLst>
                                      </p:cBhvr>
                                      <p:tavLst>
                                        <p:tav tm="0">
                                          <p:val>
                                            <p:strVal val="#ppt_x"/>
                                          </p:val>
                                        </p:tav>
                                        <p:tav tm="100000">
                                          <p:val>
                                            <p:strVal val="#ppt_x"/>
                                          </p:val>
                                        </p:tav>
                                      </p:tavLst>
                                    </p:anim>
                                    <p:anim calcmode="lin" valueType="num">
                                      <p:cBhvr>
                                        <p:cTn id="74" dur="500" fill="hold"/>
                                        <p:tgtEl>
                                          <p:spTgt spid="182282"/>
                                        </p:tgtEl>
                                        <p:attrNameLst>
                                          <p:attrName>ppt_y</p:attrName>
                                        </p:attrNameLst>
                                      </p:cBhvr>
                                      <p:tavLst>
                                        <p:tav tm="0">
                                          <p:val>
                                            <p:strVal val="1+#ppt_h/2"/>
                                          </p:val>
                                        </p:tav>
                                        <p:tav tm="100000">
                                          <p:val>
                                            <p:strVal val="#ppt_y"/>
                                          </p:val>
                                        </p:tav>
                                      </p:tavLst>
                                    </p:anim>
                                  </p:childTnLst>
                                </p:cTn>
                              </p:par>
                            </p:childTnLst>
                          </p:cTn>
                        </p:par>
                        <p:par>
                          <p:cTn id="75" fill="hold">
                            <p:stCondLst>
                              <p:cond delay="6000"/>
                            </p:stCondLst>
                            <p:childTnLst>
                              <p:par>
                                <p:cTn id="76" presetID="53" presetClass="entr" presetSubtype="16" fill="hold" grpId="0" nodeType="afterEffect">
                                  <p:stCondLst>
                                    <p:cond delay="0"/>
                                  </p:stCondLst>
                                  <p:childTnLst>
                                    <p:set>
                                      <p:cBhvr>
                                        <p:cTn id="77" dur="1" fill="hold">
                                          <p:stCondLst>
                                            <p:cond delay="0"/>
                                          </p:stCondLst>
                                        </p:cTn>
                                        <p:tgtEl>
                                          <p:spTgt spid="182281"/>
                                        </p:tgtEl>
                                        <p:attrNameLst>
                                          <p:attrName>style.visibility</p:attrName>
                                        </p:attrNameLst>
                                      </p:cBhvr>
                                      <p:to>
                                        <p:strVal val="visible"/>
                                      </p:to>
                                    </p:set>
                                    <p:anim calcmode="lin" valueType="num">
                                      <p:cBhvr>
                                        <p:cTn id="78" dur="500" fill="hold"/>
                                        <p:tgtEl>
                                          <p:spTgt spid="182281"/>
                                        </p:tgtEl>
                                        <p:attrNameLst>
                                          <p:attrName>ppt_w</p:attrName>
                                        </p:attrNameLst>
                                      </p:cBhvr>
                                      <p:tavLst>
                                        <p:tav tm="0">
                                          <p:val>
                                            <p:fltVal val="0"/>
                                          </p:val>
                                        </p:tav>
                                        <p:tav tm="100000">
                                          <p:val>
                                            <p:strVal val="#ppt_w"/>
                                          </p:val>
                                        </p:tav>
                                      </p:tavLst>
                                    </p:anim>
                                    <p:anim calcmode="lin" valueType="num">
                                      <p:cBhvr>
                                        <p:cTn id="79" dur="500" fill="hold"/>
                                        <p:tgtEl>
                                          <p:spTgt spid="182281"/>
                                        </p:tgtEl>
                                        <p:attrNameLst>
                                          <p:attrName>ppt_h</p:attrName>
                                        </p:attrNameLst>
                                      </p:cBhvr>
                                      <p:tavLst>
                                        <p:tav tm="0">
                                          <p:val>
                                            <p:fltVal val="0"/>
                                          </p:val>
                                        </p:tav>
                                        <p:tav tm="100000">
                                          <p:val>
                                            <p:strVal val="#ppt_h"/>
                                          </p:val>
                                        </p:tav>
                                      </p:tavLst>
                                    </p:anim>
                                    <p:animEffect transition="in" filter="fade">
                                      <p:cBhvr>
                                        <p:cTn id="80" dur="500"/>
                                        <p:tgtEl>
                                          <p:spTgt spid="182281"/>
                                        </p:tgtEl>
                                      </p:cBhvr>
                                    </p:animEffect>
                                  </p:childTnLst>
                                </p:cTn>
                              </p:par>
                            </p:childTnLst>
                          </p:cTn>
                        </p:par>
                        <p:par>
                          <p:cTn id="81" fill="hold">
                            <p:stCondLst>
                              <p:cond delay="6500"/>
                            </p:stCondLst>
                            <p:childTnLst>
                              <p:par>
                                <p:cTn id="82" presetID="49" presetClass="entr" presetSubtype="0" decel="100000" fill="hold" grpId="0" nodeType="afterEffect">
                                  <p:stCondLst>
                                    <p:cond delay="0"/>
                                  </p:stCondLst>
                                  <p:childTnLst>
                                    <p:set>
                                      <p:cBhvr>
                                        <p:cTn id="83" dur="1" fill="hold">
                                          <p:stCondLst>
                                            <p:cond delay="0"/>
                                          </p:stCondLst>
                                        </p:cTn>
                                        <p:tgtEl>
                                          <p:spTgt spid="182293"/>
                                        </p:tgtEl>
                                        <p:attrNameLst>
                                          <p:attrName>style.visibility</p:attrName>
                                        </p:attrNameLst>
                                      </p:cBhvr>
                                      <p:to>
                                        <p:strVal val="visible"/>
                                      </p:to>
                                    </p:set>
                                    <p:anim calcmode="lin" valueType="num">
                                      <p:cBhvr>
                                        <p:cTn id="84" dur="500" fill="hold"/>
                                        <p:tgtEl>
                                          <p:spTgt spid="182293"/>
                                        </p:tgtEl>
                                        <p:attrNameLst>
                                          <p:attrName>ppt_w</p:attrName>
                                        </p:attrNameLst>
                                      </p:cBhvr>
                                      <p:tavLst>
                                        <p:tav tm="0">
                                          <p:val>
                                            <p:fltVal val="0"/>
                                          </p:val>
                                        </p:tav>
                                        <p:tav tm="100000">
                                          <p:val>
                                            <p:strVal val="#ppt_w"/>
                                          </p:val>
                                        </p:tav>
                                      </p:tavLst>
                                    </p:anim>
                                    <p:anim calcmode="lin" valueType="num">
                                      <p:cBhvr>
                                        <p:cTn id="85" dur="500" fill="hold"/>
                                        <p:tgtEl>
                                          <p:spTgt spid="182293"/>
                                        </p:tgtEl>
                                        <p:attrNameLst>
                                          <p:attrName>ppt_h</p:attrName>
                                        </p:attrNameLst>
                                      </p:cBhvr>
                                      <p:tavLst>
                                        <p:tav tm="0">
                                          <p:val>
                                            <p:fltVal val="0"/>
                                          </p:val>
                                        </p:tav>
                                        <p:tav tm="100000">
                                          <p:val>
                                            <p:strVal val="#ppt_h"/>
                                          </p:val>
                                        </p:tav>
                                      </p:tavLst>
                                    </p:anim>
                                    <p:anim calcmode="lin" valueType="num">
                                      <p:cBhvr>
                                        <p:cTn id="86" dur="500" fill="hold"/>
                                        <p:tgtEl>
                                          <p:spTgt spid="182293"/>
                                        </p:tgtEl>
                                        <p:attrNameLst>
                                          <p:attrName>style.rotation</p:attrName>
                                        </p:attrNameLst>
                                      </p:cBhvr>
                                      <p:tavLst>
                                        <p:tav tm="0">
                                          <p:val>
                                            <p:fltVal val="360"/>
                                          </p:val>
                                        </p:tav>
                                        <p:tav tm="100000">
                                          <p:val>
                                            <p:fltVal val="0"/>
                                          </p:val>
                                        </p:tav>
                                      </p:tavLst>
                                    </p:anim>
                                    <p:animEffect transition="in" filter="fade">
                                      <p:cBhvr>
                                        <p:cTn id="87" dur="500"/>
                                        <p:tgtEl>
                                          <p:spTgt spid="1822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182274" grpId="0" bldLvl="0" animBg="1"/>
      <p:bldP spid="182276" grpId="0" bldLvl="0" animBg="1"/>
      <p:bldP spid="182277" grpId="0"/>
      <p:bldP spid="182278" grpId="0"/>
      <p:bldP spid="182279" grpId="0" bldLvl="0" animBg="1"/>
      <p:bldP spid="182281" grpId="0"/>
      <p:bldP spid="182282" grpId="0"/>
      <p:bldP spid="182287" grpId="0" bldLvl="0" animBg="1"/>
      <p:bldP spid="182288" grpId="0" bldLvl="0" animBg="1"/>
      <p:bldP spid="182293"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2748"/>
        </a:solidFill>
        <a:effectLst/>
      </p:bgPr>
    </p:bg>
    <p:spTree>
      <p:nvGrpSpPr>
        <p:cNvPr id="1" name=""/>
        <p:cNvGrpSpPr/>
        <p:nvPr/>
      </p:nvGrpSpPr>
      <p:grpSpPr>
        <a:xfrm>
          <a:off x="0" y="0"/>
          <a:ext cx="0" cy="0"/>
          <a:chOff x="0" y="0"/>
          <a:chExt cx="0" cy="0"/>
        </a:xfrm>
      </p:grpSpPr>
      <p:sp>
        <p:nvSpPr>
          <p:cNvPr id="24579" name="文本框 2"/>
          <p:cNvSpPr txBox="1"/>
          <p:nvPr/>
        </p:nvSpPr>
        <p:spPr>
          <a:xfrm>
            <a:off x="3109913" y="962025"/>
            <a:ext cx="2916237" cy="1984375"/>
          </a:xfrm>
          <a:prstGeom prst="rect">
            <a:avLst/>
          </a:prstGeom>
          <a:noFill/>
          <a:ln w="9525">
            <a:noFill/>
          </a:ln>
        </p:spPr>
        <p:txBody>
          <a:bodyPr wrap="square" anchor="t">
            <a:spAutoFit/>
          </a:bodyPr>
          <a:lstStyle/>
          <a:p>
            <a:pPr algn="dist"/>
            <a:r>
              <a:rPr lang="en-US" altLang="zh-CN" sz="6000" b="1">
                <a:solidFill>
                  <a:schemeClr val="bg1"/>
                </a:solidFill>
                <a:latin typeface="Arial Unicode MS" panose="020B0604020202020204" charset="-122"/>
                <a:ea typeface="Arial Unicode MS" panose="020B0604020202020204" charset="-122"/>
              </a:rPr>
              <a:t>PART</a:t>
            </a:r>
          </a:p>
          <a:p>
            <a:pPr algn="dist"/>
            <a:r>
              <a:rPr lang="en-US" altLang="zh-CN" sz="6000" b="1">
                <a:solidFill>
                  <a:srgbClr val="FF9900"/>
                </a:solidFill>
                <a:latin typeface="Arial Unicode MS" panose="020B0604020202020204" charset="-122"/>
                <a:ea typeface="Arial Unicode MS" panose="020B0604020202020204" charset="-122"/>
              </a:rPr>
              <a:t>FOUR</a:t>
            </a:r>
          </a:p>
        </p:txBody>
      </p:sp>
      <p:sp>
        <p:nvSpPr>
          <p:cNvPr id="24581" name="文本框 4"/>
          <p:cNvSpPr txBox="1"/>
          <p:nvPr/>
        </p:nvSpPr>
        <p:spPr>
          <a:xfrm>
            <a:off x="965200" y="3495675"/>
            <a:ext cx="7204075" cy="598805"/>
          </a:xfrm>
          <a:prstGeom prst="rect">
            <a:avLst/>
          </a:prstGeom>
          <a:noFill/>
          <a:ln w="9525">
            <a:noFill/>
          </a:ln>
        </p:spPr>
        <p:txBody>
          <a:bodyPr wrap="square" anchor="t">
            <a:spAutoFit/>
          </a:bodyPr>
          <a:lstStyle/>
          <a:p>
            <a:pPr algn="ctr">
              <a:lnSpc>
                <a:spcPct val="150000"/>
              </a:lnSpc>
            </a:pPr>
            <a:r>
              <a:rPr lang="en-US" altLang="en-US" sz="1100" dirty="0">
                <a:solidFill>
                  <a:schemeClr val="bg1"/>
                </a:solidFill>
                <a:latin typeface="Arial Unicode MS" panose="020B0604020202020204" charset="-122"/>
                <a:ea typeface="Arial Unicode MS" panose="020B0604020202020204" charset="-122"/>
                <a:sym typeface="Arial" panose="020B0604020202020204" pitchFamily="34" charset="0"/>
              </a:rPr>
              <a:t>Click here to add content of the text，and briefly explain your point of view
</a:t>
            </a:r>
            <a:endParaRPr lang="en-US" altLang="en-US" sz="1100" dirty="0">
              <a:solidFill>
                <a:schemeClr val="bg1"/>
              </a:solidFill>
              <a:latin typeface="Arial Unicode MS" panose="020B0604020202020204" charset="-122"/>
              <a:ea typeface="Arial Unicode MS" panose="020B0604020202020204" charset="-122"/>
              <a:sym typeface="SimSun" panose="02010600030101010101" pitchFamily="2" charset="-122"/>
            </a:endParaRPr>
          </a:p>
        </p:txBody>
      </p:sp>
      <p:sp>
        <p:nvSpPr>
          <p:cNvPr id="31748" name="文本框 1"/>
          <p:cNvSpPr txBox="1"/>
          <p:nvPr/>
        </p:nvSpPr>
        <p:spPr>
          <a:xfrm>
            <a:off x="166688" y="131763"/>
            <a:ext cx="1751012" cy="254000"/>
          </a:xfrm>
          <a:prstGeom prst="rect">
            <a:avLst/>
          </a:prstGeom>
          <a:noFill/>
          <a:ln w="9525">
            <a:noFill/>
          </a:ln>
        </p:spPr>
        <p:txBody>
          <a:bodyPr wrap="square" anchor="t">
            <a:spAutoFit/>
          </a:bodyPr>
          <a:lstStyle/>
          <a:p>
            <a:pPr algn="dist"/>
            <a:r>
              <a:rPr lang="en-US" altLang="zh-CN" sz="1000">
                <a:solidFill>
                  <a:schemeClr val="bg1"/>
                </a:solidFill>
                <a:latin typeface="Arial Unicode MS" panose="020B0604020202020204" charset="-122"/>
                <a:ea typeface="Arial Unicode MS" panose="020B0604020202020204" charset="-122"/>
              </a:rPr>
              <a:t>Add Your Website</a:t>
            </a:r>
          </a:p>
        </p:txBody>
      </p:sp>
      <p:sp>
        <p:nvSpPr>
          <p:cNvPr id="31749" name="文本框 2"/>
          <p:cNvSpPr txBox="1"/>
          <p:nvPr/>
        </p:nvSpPr>
        <p:spPr>
          <a:xfrm>
            <a:off x="7235825" y="131763"/>
            <a:ext cx="1741488" cy="398780"/>
          </a:xfrm>
          <a:prstGeom prst="rect">
            <a:avLst/>
          </a:prstGeom>
          <a:noFill/>
          <a:ln w="9525">
            <a:noFill/>
          </a:ln>
        </p:spPr>
        <p:txBody>
          <a:bodyPr wrap="square" anchor="t">
            <a:spAutoFit/>
          </a:bodyPr>
          <a:lstStyle/>
          <a:p>
            <a:pPr algn="l"/>
            <a:r>
              <a:rPr lang="zh-CN" altLang="en-US" sz="1000">
                <a:solidFill>
                  <a:schemeClr val="bg1"/>
                </a:solidFill>
                <a:latin typeface="Arial Unicode MS" panose="020B0604020202020204" charset="-122"/>
                <a:ea typeface="Arial Unicode MS" panose="020B0604020202020204" charset="-122"/>
              </a:rPr>
              <a:t>Enter title
</a:t>
            </a:r>
          </a:p>
        </p:txBody>
      </p:sp>
      <p:sp>
        <p:nvSpPr>
          <p:cNvPr id="3" name="等腰三角形 2"/>
          <p:cNvSpPr/>
          <p:nvPr/>
        </p:nvSpPr>
        <p:spPr>
          <a:xfrm rot="8100000">
            <a:off x="1143000" y="1346200"/>
            <a:ext cx="528638" cy="455613"/>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等腰三角形 3"/>
          <p:cNvSpPr/>
          <p:nvPr/>
        </p:nvSpPr>
        <p:spPr>
          <a:xfrm rot="1740000">
            <a:off x="2165350" y="2481263"/>
            <a:ext cx="411163" cy="354013"/>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5" name="等腰三角形 4"/>
          <p:cNvSpPr/>
          <p:nvPr/>
        </p:nvSpPr>
        <p:spPr>
          <a:xfrm rot="11580000">
            <a:off x="7016750" y="1435100"/>
            <a:ext cx="528638" cy="454025"/>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 name="等腰三角形 6"/>
          <p:cNvSpPr/>
          <p:nvPr/>
        </p:nvSpPr>
        <p:spPr>
          <a:xfrm rot="6360000">
            <a:off x="6820694" y="2529681"/>
            <a:ext cx="411163" cy="3524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579"/>
                                        </p:tgtEl>
                                        <p:attrNameLst>
                                          <p:attrName>style.visibility</p:attrName>
                                        </p:attrNameLst>
                                      </p:cBhvr>
                                      <p:to>
                                        <p:strVal val="visible"/>
                                      </p:to>
                                    </p:set>
                                    <p:animEffect transition="in" filter="fade">
                                      <p:cBhvr>
                                        <p:cTn id="7" dur="500"/>
                                        <p:tgtEl>
                                          <p:spTgt spid="2457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4581"/>
                                        </p:tgtEl>
                                        <p:attrNameLst>
                                          <p:attrName>style.visibility</p:attrName>
                                        </p:attrNameLst>
                                      </p:cBhvr>
                                      <p:to>
                                        <p:strVal val="visible"/>
                                      </p:to>
                                    </p:set>
                                    <p:animEffect transition="in" filter="fade">
                                      <p:cBhvr>
                                        <p:cTn id="11" dur="500"/>
                                        <p:tgtEl>
                                          <p:spTgt spid="24581"/>
                                        </p:tgtEl>
                                      </p:cBhvr>
                                    </p:animEffect>
                                  </p:childTnLst>
                                </p:cTn>
                              </p:par>
                            </p:childTnLst>
                          </p:cTn>
                        </p:par>
                        <p:par>
                          <p:cTn id="12" fill="hold">
                            <p:stCondLst>
                              <p:cond delay="1000"/>
                            </p:stCondLst>
                            <p:childTnLst>
                              <p:par>
                                <p:cTn id="13" presetID="49" presetClass="entr" presetSubtype="0" decel="10000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 calcmode="lin" valueType="num">
                                      <p:cBhvr>
                                        <p:cTn id="17" dur="500" fill="hold"/>
                                        <p:tgtEl>
                                          <p:spTgt spid="3"/>
                                        </p:tgtEl>
                                        <p:attrNameLst>
                                          <p:attrName>style.rotation</p:attrName>
                                        </p:attrNameLst>
                                      </p:cBhvr>
                                      <p:tavLst>
                                        <p:tav tm="0">
                                          <p:val>
                                            <p:fltVal val="360"/>
                                          </p:val>
                                        </p:tav>
                                        <p:tav tm="100000">
                                          <p:val>
                                            <p:fltVal val="0"/>
                                          </p:val>
                                        </p:tav>
                                      </p:tavLst>
                                    </p:anim>
                                    <p:animEffect transition="in" filter="fade">
                                      <p:cBhvr>
                                        <p:cTn id="18" dur="500"/>
                                        <p:tgtEl>
                                          <p:spTgt spid="3"/>
                                        </p:tgtEl>
                                      </p:cBhvr>
                                    </p:animEffect>
                                  </p:childTnLst>
                                </p:cTn>
                              </p:par>
                            </p:childTnLst>
                          </p:cTn>
                        </p:par>
                        <p:par>
                          <p:cTn id="19" fill="hold">
                            <p:stCondLst>
                              <p:cond delay="1500"/>
                            </p:stCondLst>
                            <p:childTnLst>
                              <p:par>
                                <p:cTn id="20" presetID="49" presetClass="entr" presetSubtype="0" decel="10000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 calcmode="lin" valueType="num">
                                      <p:cBhvr>
                                        <p:cTn id="24" dur="500" fill="hold"/>
                                        <p:tgtEl>
                                          <p:spTgt spid="5"/>
                                        </p:tgtEl>
                                        <p:attrNameLst>
                                          <p:attrName>style.rotation</p:attrName>
                                        </p:attrNameLst>
                                      </p:cBhvr>
                                      <p:tavLst>
                                        <p:tav tm="0">
                                          <p:val>
                                            <p:fltVal val="360"/>
                                          </p:val>
                                        </p:tav>
                                        <p:tav tm="100000">
                                          <p:val>
                                            <p:fltVal val="0"/>
                                          </p:val>
                                        </p:tav>
                                      </p:tavLst>
                                    </p:anim>
                                    <p:animEffect transition="in" filter="fade">
                                      <p:cBhvr>
                                        <p:cTn id="25" dur="500"/>
                                        <p:tgtEl>
                                          <p:spTgt spid="5"/>
                                        </p:tgtEl>
                                      </p:cBhvr>
                                    </p:animEffect>
                                  </p:childTnLst>
                                </p:cTn>
                              </p:par>
                            </p:childTnLst>
                          </p:cTn>
                        </p:par>
                        <p:par>
                          <p:cTn id="26" fill="hold">
                            <p:stCondLst>
                              <p:cond delay="2000"/>
                            </p:stCondLst>
                            <p:childTnLst>
                              <p:par>
                                <p:cTn id="27" presetID="49" presetClass="entr" presetSubtype="0" decel="10000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p:cTn id="29" dur="500" fill="hold"/>
                                        <p:tgtEl>
                                          <p:spTgt spid="4"/>
                                        </p:tgtEl>
                                        <p:attrNameLst>
                                          <p:attrName>ppt_w</p:attrName>
                                        </p:attrNameLst>
                                      </p:cBhvr>
                                      <p:tavLst>
                                        <p:tav tm="0">
                                          <p:val>
                                            <p:fltVal val="0"/>
                                          </p:val>
                                        </p:tav>
                                        <p:tav tm="100000">
                                          <p:val>
                                            <p:strVal val="#ppt_w"/>
                                          </p:val>
                                        </p:tav>
                                      </p:tavLst>
                                    </p:anim>
                                    <p:anim calcmode="lin" valueType="num">
                                      <p:cBhvr>
                                        <p:cTn id="30" dur="500" fill="hold"/>
                                        <p:tgtEl>
                                          <p:spTgt spid="4"/>
                                        </p:tgtEl>
                                        <p:attrNameLst>
                                          <p:attrName>ppt_h</p:attrName>
                                        </p:attrNameLst>
                                      </p:cBhvr>
                                      <p:tavLst>
                                        <p:tav tm="0">
                                          <p:val>
                                            <p:fltVal val="0"/>
                                          </p:val>
                                        </p:tav>
                                        <p:tav tm="100000">
                                          <p:val>
                                            <p:strVal val="#ppt_h"/>
                                          </p:val>
                                        </p:tav>
                                      </p:tavLst>
                                    </p:anim>
                                    <p:anim calcmode="lin" valueType="num">
                                      <p:cBhvr>
                                        <p:cTn id="31" dur="500" fill="hold"/>
                                        <p:tgtEl>
                                          <p:spTgt spid="4"/>
                                        </p:tgtEl>
                                        <p:attrNameLst>
                                          <p:attrName>style.rotation</p:attrName>
                                        </p:attrNameLst>
                                      </p:cBhvr>
                                      <p:tavLst>
                                        <p:tav tm="0">
                                          <p:val>
                                            <p:fltVal val="360"/>
                                          </p:val>
                                        </p:tav>
                                        <p:tav tm="100000">
                                          <p:val>
                                            <p:fltVal val="0"/>
                                          </p:val>
                                        </p:tav>
                                      </p:tavLst>
                                    </p:anim>
                                    <p:animEffect transition="in" filter="fade">
                                      <p:cBhvr>
                                        <p:cTn id="32" dur="500"/>
                                        <p:tgtEl>
                                          <p:spTgt spid="4"/>
                                        </p:tgtEl>
                                      </p:cBhvr>
                                    </p:animEffect>
                                  </p:childTnLst>
                                </p:cTn>
                              </p:par>
                            </p:childTnLst>
                          </p:cTn>
                        </p:par>
                        <p:par>
                          <p:cTn id="33" fill="hold">
                            <p:stCondLst>
                              <p:cond delay="2500"/>
                            </p:stCondLst>
                            <p:childTnLst>
                              <p:par>
                                <p:cTn id="34" presetID="49" presetClass="entr" presetSubtype="0" decel="100000"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 calcmode="lin" valueType="num">
                                      <p:cBhvr>
                                        <p:cTn id="38" dur="500" fill="hold"/>
                                        <p:tgtEl>
                                          <p:spTgt spid="7"/>
                                        </p:tgtEl>
                                        <p:attrNameLst>
                                          <p:attrName>style.rotation</p:attrName>
                                        </p:attrNameLst>
                                      </p:cBhvr>
                                      <p:tavLst>
                                        <p:tav tm="0">
                                          <p:val>
                                            <p:fltVal val="360"/>
                                          </p:val>
                                        </p:tav>
                                        <p:tav tm="100000">
                                          <p:val>
                                            <p:fltVal val="0"/>
                                          </p:val>
                                        </p:tav>
                                      </p:tavLst>
                                    </p:anim>
                                    <p:animEffect transition="in" filter="fade">
                                      <p:cBhvr>
                                        <p:cTn id="3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p:bldP spid="24581" grpId="0"/>
      <p:bldP spid="3" grpId="0" bldLvl="0" animBg="1"/>
      <p:bldP spid="4" grpId="0" bldLvl="0" animBg="1"/>
      <p:bldP spid="5" grpId="0" bldLvl="0" animBg="1"/>
      <p:bldP spid="7"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4373" name="组合 48"/>
          <p:cNvGrpSpPr/>
          <p:nvPr/>
        </p:nvGrpSpPr>
        <p:grpSpPr>
          <a:xfrm>
            <a:off x="7875588" y="300038"/>
            <a:ext cx="846137" cy="846137"/>
            <a:chOff x="1758" y="973"/>
            <a:chExt cx="937" cy="937"/>
          </a:xfrm>
        </p:grpSpPr>
        <p:sp>
          <p:nvSpPr>
            <p:cNvPr id="16" name="椭圆 15"/>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7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3" name="直角三角形 2"/>
          <p:cNvSpPr/>
          <p:nvPr/>
        </p:nvSpPr>
        <p:spPr>
          <a:xfrm rot="5400000">
            <a:off x="-19050" y="-12700"/>
            <a:ext cx="1409700"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Copyright Notice"/>
          <p:cNvSpPr/>
          <p:nvPr/>
        </p:nvSpPr>
        <p:spPr bwMode="auto">
          <a:xfrm>
            <a:off x="21272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sp>
        <p:nvSpPr>
          <p:cNvPr id="25" name="矩形 24"/>
          <p:cNvSpPr/>
          <p:nvPr/>
        </p:nvSpPr>
        <p:spPr>
          <a:xfrm>
            <a:off x="1063308" y="1809750"/>
            <a:ext cx="2073275" cy="27940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endParaRPr lang="zh-CN" altLang="en-US" sz="1100" strike="noStrike" noProof="1">
              <a:latin typeface="Arial Unicode MS" panose="020B0604020202020204" charset="-122"/>
              <a:ea typeface="Arial Unicode MS" panose="020B0604020202020204" charset="-122"/>
            </a:endParaRPr>
          </a:p>
          <a:p>
            <a:pPr algn="l" fontAlgn="base"/>
            <a:r>
              <a:rPr lang="zh-CN" altLang="en-US" sz="1100" strike="noStrike" noProof="1">
                <a:latin typeface="Arial Unicode MS" panose="020B0604020202020204" charset="-122"/>
                <a:ea typeface="Arial Unicode MS" panose="020B0604020202020204" charset="-122"/>
              </a:rPr>
              <a:t>Enter title
</a:t>
            </a:r>
          </a:p>
        </p:txBody>
      </p:sp>
      <p:sp>
        <p:nvSpPr>
          <p:cNvPr id="26" name="矩形 25"/>
          <p:cNvSpPr/>
          <p:nvPr/>
        </p:nvSpPr>
        <p:spPr>
          <a:xfrm>
            <a:off x="1063308" y="2176463"/>
            <a:ext cx="3151188" cy="280988"/>
          </a:xfrm>
          <a:prstGeom prst="rect">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endParaRPr lang="zh-CN" altLang="en-US" sz="1100" strike="noStrike" noProof="1">
              <a:latin typeface="Arial Unicode MS" panose="020B0604020202020204" charset="-122"/>
              <a:ea typeface="Arial Unicode MS" panose="020B0604020202020204" charset="-122"/>
            </a:endParaRPr>
          </a:p>
          <a:p>
            <a:pPr algn="l" fontAlgn="base"/>
            <a:r>
              <a:rPr lang="zh-CN" altLang="en-US" sz="1100" strike="noStrike" noProof="1">
                <a:latin typeface="Arial Unicode MS" panose="020B0604020202020204" charset="-122"/>
                <a:ea typeface="Arial Unicode MS" panose="020B0604020202020204" charset="-122"/>
              </a:rPr>
              <a:t>Enter title
</a:t>
            </a:r>
          </a:p>
        </p:txBody>
      </p:sp>
      <p:sp>
        <p:nvSpPr>
          <p:cNvPr id="27" name="矩形 26"/>
          <p:cNvSpPr/>
          <p:nvPr/>
        </p:nvSpPr>
        <p:spPr>
          <a:xfrm>
            <a:off x="1063308" y="2544763"/>
            <a:ext cx="2624138" cy="27940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endParaRPr lang="zh-CN" altLang="en-US" sz="1100" strike="noStrike" noProof="1">
              <a:latin typeface="Arial Unicode MS" panose="020B0604020202020204" charset="-122"/>
              <a:ea typeface="Arial Unicode MS" panose="020B0604020202020204" charset="-122"/>
            </a:endParaRPr>
          </a:p>
          <a:p>
            <a:pPr algn="l" fontAlgn="base"/>
            <a:r>
              <a:rPr lang="zh-CN" altLang="en-US" sz="1100" strike="noStrike" noProof="1">
                <a:latin typeface="Arial Unicode MS" panose="020B0604020202020204" charset="-122"/>
                <a:ea typeface="Arial Unicode MS" panose="020B0604020202020204" charset="-122"/>
              </a:rPr>
              <a:t>Enter title
</a:t>
            </a:r>
          </a:p>
        </p:txBody>
      </p:sp>
      <p:sp>
        <p:nvSpPr>
          <p:cNvPr id="28" name="矩形 27"/>
          <p:cNvSpPr/>
          <p:nvPr/>
        </p:nvSpPr>
        <p:spPr>
          <a:xfrm>
            <a:off x="1063308" y="2913063"/>
            <a:ext cx="2933700" cy="279400"/>
          </a:xfrm>
          <a:prstGeom prst="rect">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endParaRPr lang="zh-CN" altLang="en-US" sz="1100" strike="noStrike" noProof="1">
              <a:latin typeface="Arial Unicode MS" panose="020B0604020202020204" charset="-122"/>
              <a:ea typeface="Arial Unicode MS" panose="020B0604020202020204" charset="-122"/>
            </a:endParaRPr>
          </a:p>
          <a:p>
            <a:pPr algn="l" fontAlgn="base"/>
            <a:r>
              <a:rPr lang="zh-CN" altLang="en-US" sz="1100" strike="noStrike" noProof="1">
                <a:latin typeface="Arial Unicode MS" panose="020B0604020202020204" charset="-122"/>
                <a:ea typeface="Arial Unicode MS" panose="020B0604020202020204" charset="-122"/>
              </a:rPr>
              <a:t>Enter title
</a:t>
            </a:r>
          </a:p>
        </p:txBody>
      </p:sp>
      <p:sp>
        <p:nvSpPr>
          <p:cNvPr id="29" name="矩形 28"/>
          <p:cNvSpPr/>
          <p:nvPr/>
        </p:nvSpPr>
        <p:spPr>
          <a:xfrm>
            <a:off x="1063308" y="3279775"/>
            <a:ext cx="2430463" cy="280988"/>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endParaRPr lang="zh-CN" altLang="en-US" sz="1100" strike="noStrike" noProof="1">
              <a:latin typeface="Arial Unicode MS" panose="020B0604020202020204" charset="-122"/>
              <a:ea typeface="Arial Unicode MS" panose="020B0604020202020204" charset="-122"/>
            </a:endParaRPr>
          </a:p>
          <a:p>
            <a:pPr algn="l" fontAlgn="base"/>
            <a:r>
              <a:rPr lang="zh-CN" altLang="en-US" sz="1100" strike="noStrike" noProof="1">
                <a:latin typeface="Arial Unicode MS" panose="020B0604020202020204" charset="-122"/>
                <a:ea typeface="Arial Unicode MS" panose="020B0604020202020204" charset="-122"/>
              </a:rPr>
              <a:t>Enter title
</a:t>
            </a:r>
          </a:p>
        </p:txBody>
      </p:sp>
      <p:sp>
        <p:nvSpPr>
          <p:cNvPr id="32" name="椭圆 31"/>
          <p:cNvSpPr/>
          <p:nvPr/>
        </p:nvSpPr>
        <p:spPr>
          <a:xfrm>
            <a:off x="722313" y="1858963"/>
            <a:ext cx="174625" cy="180975"/>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endParaRPr lang="zh-CN" altLang="en-US" sz="1100" strike="noStrike" noProof="1">
              <a:latin typeface="Arial Unicode MS" panose="020B0604020202020204" charset="-122"/>
              <a:ea typeface="Arial Unicode MS" panose="020B0604020202020204" charset="-122"/>
            </a:endParaRPr>
          </a:p>
        </p:txBody>
      </p:sp>
      <p:sp>
        <p:nvSpPr>
          <p:cNvPr id="33" name="椭圆 32"/>
          <p:cNvSpPr/>
          <p:nvPr/>
        </p:nvSpPr>
        <p:spPr>
          <a:xfrm>
            <a:off x="722313" y="2227263"/>
            <a:ext cx="174625" cy="180975"/>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endParaRPr lang="zh-CN" altLang="en-US" sz="1100" strike="noStrike" noProof="1">
              <a:latin typeface="Arial Unicode MS" panose="020B0604020202020204" charset="-122"/>
              <a:ea typeface="Arial Unicode MS" panose="020B0604020202020204" charset="-122"/>
            </a:endParaRPr>
          </a:p>
        </p:txBody>
      </p:sp>
      <p:sp>
        <p:nvSpPr>
          <p:cNvPr id="34" name="椭圆 33"/>
          <p:cNvSpPr/>
          <p:nvPr/>
        </p:nvSpPr>
        <p:spPr>
          <a:xfrm>
            <a:off x="722313" y="2595563"/>
            <a:ext cx="174625" cy="180975"/>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endParaRPr lang="zh-CN" altLang="en-US" sz="1100" strike="noStrike" noProof="1">
              <a:latin typeface="Arial Unicode MS" panose="020B0604020202020204" charset="-122"/>
              <a:ea typeface="Arial Unicode MS" panose="020B0604020202020204" charset="-122"/>
            </a:endParaRPr>
          </a:p>
        </p:txBody>
      </p:sp>
      <p:sp>
        <p:nvSpPr>
          <p:cNvPr id="35" name="椭圆 34"/>
          <p:cNvSpPr/>
          <p:nvPr/>
        </p:nvSpPr>
        <p:spPr>
          <a:xfrm>
            <a:off x="722313" y="2965450"/>
            <a:ext cx="174625" cy="180975"/>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endParaRPr lang="zh-CN" altLang="en-US" sz="1100" strike="noStrike" noProof="1">
              <a:latin typeface="Arial Unicode MS" panose="020B0604020202020204" charset="-122"/>
              <a:ea typeface="Arial Unicode MS" panose="020B0604020202020204" charset="-122"/>
            </a:endParaRPr>
          </a:p>
        </p:txBody>
      </p:sp>
      <p:sp>
        <p:nvSpPr>
          <p:cNvPr id="36" name="椭圆 35"/>
          <p:cNvSpPr/>
          <p:nvPr/>
        </p:nvSpPr>
        <p:spPr>
          <a:xfrm>
            <a:off x="722313" y="3333750"/>
            <a:ext cx="174625" cy="180975"/>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endParaRPr lang="zh-CN" altLang="en-US" sz="1100" strike="noStrike" noProof="1">
              <a:latin typeface="Arial Unicode MS" panose="020B0604020202020204" charset="-122"/>
              <a:ea typeface="Arial Unicode MS" panose="020B0604020202020204" charset="-122"/>
            </a:endParaRPr>
          </a:p>
        </p:txBody>
      </p:sp>
      <p:sp>
        <p:nvSpPr>
          <p:cNvPr id="37" name="矩形 50"/>
          <p:cNvSpPr/>
          <p:nvPr/>
        </p:nvSpPr>
        <p:spPr>
          <a:xfrm>
            <a:off x="1063625" y="3924300"/>
            <a:ext cx="1063625" cy="460375"/>
          </a:xfrm>
          <a:prstGeom prst="rect">
            <a:avLst/>
          </a:prstGeom>
          <a:solidFill>
            <a:srgbClr val="002748"/>
          </a:solidFill>
          <a:ln w="9525">
            <a:noFill/>
          </a:ln>
        </p:spPr>
        <p:txBody>
          <a:bodyPr wrap="square" anchor="t">
            <a:spAutoFit/>
          </a:bodyPr>
          <a:lstStyle/>
          <a:p>
            <a:pPr algn="dist"/>
            <a:r>
              <a:rPr lang="zh-CN" altLang="en-US" sz="1200" b="1" dirty="0">
                <a:solidFill>
                  <a:schemeClr val="bg1"/>
                </a:solidFill>
                <a:latin typeface="Arial Unicode MS" panose="020B0604020202020204" charset="-122"/>
                <a:ea typeface="Arial Unicode MS" panose="020B0604020202020204" charset="-122"/>
                <a:sym typeface="Microsoft YaHei" panose="020B0503020204020204" charset="-122"/>
              </a:rPr>
              <a:t>Enter title
</a:t>
            </a:r>
          </a:p>
        </p:txBody>
      </p:sp>
      <p:sp>
        <p:nvSpPr>
          <p:cNvPr id="38" name="矩形 50"/>
          <p:cNvSpPr/>
          <p:nvPr/>
        </p:nvSpPr>
        <p:spPr>
          <a:xfrm>
            <a:off x="3359150" y="3924300"/>
            <a:ext cx="1063625" cy="460375"/>
          </a:xfrm>
          <a:prstGeom prst="rect">
            <a:avLst/>
          </a:prstGeom>
          <a:solidFill>
            <a:srgbClr val="FF9900"/>
          </a:solidFill>
          <a:ln w="9525">
            <a:noFill/>
          </a:ln>
        </p:spPr>
        <p:txBody>
          <a:bodyPr wrap="square" anchor="t">
            <a:spAutoFit/>
          </a:bodyPr>
          <a:lstStyle/>
          <a:p>
            <a:pPr algn="dist"/>
            <a:r>
              <a:rPr lang="zh-CN" altLang="en-US" sz="1200" b="1" dirty="0">
                <a:solidFill>
                  <a:schemeClr val="bg1"/>
                </a:solidFill>
                <a:latin typeface="Arial Unicode MS" panose="020B0604020202020204" charset="-122"/>
                <a:ea typeface="Arial Unicode MS" panose="020B0604020202020204" charset="-122"/>
                <a:sym typeface="Microsoft YaHei" panose="020B0503020204020204" charset="-122"/>
              </a:rPr>
              <a:t>Enter title
</a:t>
            </a:r>
          </a:p>
        </p:txBody>
      </p:sp>
      <p:sp>
        <p:nvSpPr>
          <p:cNvPr id="39" name="文本框 38"/>
          <p:cNvSpPr txBox="1"/>
          <p:nvPr/>
        </p:nvSpPr>
        <p:spPr>
          <a:xfrm>
            <a:off x="1063625" y="4303713"/>
            <a:ext cx="1835150" cy="598805"/>
          </a:xfrm>
          <a:prstGeom prst="rect">
            <a:avLst/>
          </a:prstGeom>
          <a:noFill/>
        </p:spPr>
        <p:txBody>
          <a:bodyPr wrap="square" rtlCol="0" anchor="t">
            <a:spAutoFit/>
          </a:bodyPr>
          <a:lstStyle/>
          <a:p>
            <a:pPr>
              <a:lnSpc>
                <a:spcPct val="150000"/>
              </a:lnSpc>
            </a:pPr>
            <a:r>
              <a:rPr lang="en-US" altLang="zh-CN" sz="1100" noProof="0">
                <a:solidFill>
                  <a:schemeClr val="tx1">
                    <a:lumMod val="75000"/>
                    <a:lumOff val="25000"/>
                  </a:schemeClr>
                </a:solidFill>
                <a:latin typeface="Arial Unicode MS" panose="020B0604020202020204" charset="-122"/>
                <a:ea typeface="Arial Unicode MS" panose="020B0604020202020204" charset="-122"/>
                <a:cs typeface="+mn-cs"/>
                <a:sym typeface="+mn-ea"/>
              </a:rPr>
              <a:t>Enter title
</a:t>
            </a:r>
          </a:p>
        </p:txBody>
      </p:sp>
      <p:sp>
        <p:nvSpPr>
          <p:cNvPr id="40" name="文本框 39"/>
          <p:cNvSpPr txBox="1"/>
          <p:nvPr/>
        </p:nvSpPr>
        <p:spPr>
          <a:xfrm>
            <a:off x="3344863" y="4303713"/>
            <a:ext cx="1835150" cy="598805"/>
          </a:xfrm>
          <a:prstGeom prst="rect">
            <a:avLst/>
          </a:prstGeom>
          <a:noFill/>
        </p:spPr>
        <p:txBody>
          <a:bodyPr wrap="square" rtlCol="0" anchor="t">
            <a:spAutoFit/>
          </a:bodyPr>
          <a:lstStyle/>
          <a:p>
            <a:pPr>
              <a:lnSpc>
                <a:spcPct val="150000"/>
              </a:lnSpc>
            </a:pPr>
            <a:r>
              <a:rPr lang="en-US" altLang="zh-CN" sz="1100" noProof="0">
                <a:solidFill>
                  <a:schemeClr val="tx1">
                    <a:lumMod val="75000"/>
                    <a:lumOff val="25000"/>
                  </a:schemeClr>
                </a:solidFill>
                <a:latin typeface="Arial Unicode MS" panose="020B0604020202020204" charset="-122"/>
                <a:ea typeface="Arial Unicode MS" panose="020B0604020202020204" charset="-122"/>
                <a:cs typeface="+mn-cs"/>
                <a:sym typeface="+mn-ea"/>
              </a:rPr>
              <a:t>Enter title
</a:t>
            </a:r>
          </a:p>
        </p:txBody>
      </p:sp>
      <p:sp>
        <p:nvSpPr>
          <p:cNvPr id="41" name="文本框 19"/>
          <p:cNvSpPr txBox="1"/>
          <p:nvPr/>
        </p:nvSpPr>
        <p:spPr>
          <a:xfrm>
            <a:off x="5365750" y="1752600"/>
            <a:ext cx="3332163" cy="2376170"/>
          </a:xfrm>
          <a:prstGeom prst="rect">
            <a:avLst/>
          </a:prstGeom>
          <a:noFill/>
          <a:ln w="9525">
            <a:noFill/>
          </a:ln>
        </p:spPr>
        <p:txBody>
          <a:bodyPr wrap="square" anchor="t">
            <a:spAutoFit/>
          </a:bodyPr>
          <a:lstStyle/>
          <a:p>
            <a:pPr>
              <a:lnSpc>
                <a:spcPct val="150000"/>
              </a:lnSpc>
            </a:pPr>
            <a:r>
              <a:rPr lang="zh-CN" altLang="en-US" sz="1100">
                <a:latin typeface="Arial Unicode MS" panose="020B0604020202020204" charset="-122"/>
                <a:ea typeface="Arial Unicode MS" panose="020B0604020202020204" charset="-122"/>
              </a:rPr>
              <a:t>Enter title
Click here to add content of the text，and briefly explain your point of view
</a:t>
            </a:r>
          </a:p>
          <a:p>
            <a:pPr>
              <a:lnSpc>
                <a:spcPct val="150000"/>
              </a:lnSpc>
            </a:pPr>
            <a:endParaRPr lang="zh-CN" altLang="en-US" sz="1100">
              <a:latin typeface="Arial Unicode MS" panose="020B0604020202020204" charset="-122"/>
              <a:ea typeface="Arial Unicode MS" panose="020B0604020202020204" charset="-122"/>
            </a:endParaRPr>
          </a:p>
          <a:p>
            <a:pPr>
              <a:lnSpc>
                <a:spcPct val="150000"/>
              </a:lnSpc>
            </a:pPr>
            <a:r>
              <a:rPr lang="zh-CN" altLang="en-US" sz="1100">
                <a:latin typeface="Arial Unicode MS" panose="020B0604020202020204" charset="-122"/>
                <a:ea typeface="Arial Unicode MS" panose="020B0604020202020204" charset="-122"/>
                <a:sym typeface="Arial" panose="020B0604020202020204" pitchFamily="34" charset="0"/>
              </a:rPr>
              <a:t>Enter title
Click here to add content of the text，and briefly explain your point of view
</a:t>
            </a:r>
            <a:endParaRPr lang="zh-CN" altLang="en-US" sz="1100">
              <a:latin typeface="Arial Unicode MS" panose="020B0604020202020204" charset="-122"/>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0-#ppt_w/2"/>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314373"/>
                                        </p:tgtEl>
                                        <p:attrNameLst>
                                          <p:attrName>style.visibility</p:attrName>
                                        </p:attrNameLst>
                                      </p:cBhvr>
                                      <p:to>
                                        <p:strVal val="visible"/>
                                      </p:to>
                                    </p:set>
                                    <p:anim calcmode="lin" valueType="num">
                                      <p:cBhvr>
                                        <p:cTn id="12" dur="500" fill="hold"/>
                                        <p:tgtEl>
                                          <p:spTgt spid="314373"/>
                                        </p:tgtEl>
                                        <p:attrNameLst>
                                          <p:attrName>ppt_w</p:attrName>
                                        </p:attrNameLst>
                                      </p:cBhvr>
                                      <p:tavLst>
                                        <p:tav tm="0">
                                          <p:val>
                                            <p:fltVal val="0"/>
                                          </p:val>
                                        </p:tav>
                                        <p:tav tm="100000">
                                          <p:val>
                                            <p:strVal val="#ppt_w"/>
                                          </p:val>
                                        </p:tav>
                                      </p:tavLst>
                                    </p:anim>
                                    <p:anim calcmode="lin" valueType="num">
                                      <p:cBhvr>
                                        <p:cTn id="13" dur="500" fill="hold"/>
                                        <p:tgtEl>
                                          <p:spTgt spid="314373"/>
                                        </p:tgtEl>
                                        <p:attrNameLst>
                                          <p:attrName>ppt_h</p:attrName>
                                        </p:attrNameLst>
                                      </p:cBhvr>
                                      <p:tavLst>
                                        <p:tav tm="0">
                                          <p:val>
                                            <p:fltVal val="0"/>
                                          </p:val>
                                        </p:tav>
                                        <p:tav tm="100000">
                                          <p:val>
                                            <p:strVal val="#ppt_h"/>
                                          </p:val>
                                        </p:tav>
                                      </p:tavLst>
                                    </p:anim>
                                    <p:anim calcmode="lin" valueType="num">
                                      <p:cBhvr>
                                        <p:cTn id="14" dur="500" fill="hold"/>
                                        <p:tgtEl>
                                          <p:spTgt spid="314373"/>
                                        </p:tgtEl>
                                        <p:attrNameLst>
                                          <p:attrName>style.rotation</p:attrName>
                                        </p:attrNameLst>
                                      </p:cBhvr>
                                      <p:tavLst>
                                        <p:tav tm="0">
                                          <p:val>
                                            <p:fltVal val="360"/>
                                          </p:val>
                                        </p:tav>
                                        <p:tav tm="100000">
                                          <p:val>
                                            <p:fltVal val="0"/>
                                          </p:val>
                                        </p:tav>
                                      </p:tavLst>
                                    </p:anim>
                                    <p:animEffect transition="in" filter="fade">
                                      <p:cBhvr>
                                        <p:cTn id="15" dur="500"/>
                                        <p:tgtEl>
                                          <p:spTgt spid="314373"/>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 calcmode="lin" valueType="num">
                                      <p:cBhvr>
                                        <p:cTn id="21" dur="500" fill="hold"/>
                                        <p:tgtEl>
                                          <p:spTgt spid="4"/>
                                        </p:tgtEl>
                                        <p:attrNameLst>
                                          <p:attrName>style.rotation</p:attrName>
                                        </p:attrNameLst>
                                      </p:cBhvr>
                                      <p:tavLst>
                                        <p:tav tm="0">
                                          <p:val>
                                            <p:fltVal val="360"/>
                                          </p:val>
                                        </p:tav>
                                        <p:tav tm="100000">
                                          <p:val>
                                            <p:fltVal val="0"/>
                                          </p:val>
                                        </p:tav>
                                      </p:tavLst>
                                    </p:anim>
                                    <p:animEffect transition="in" filter="fade">
                                      <p:cBhvr>
                                        <p:cTn id="22" dur="500"/>
                                        <p:tgtEl>
                                          <p:spTgt spid="4"/>
                                        </p:tgtEl>
                                      </p:cBhvr>
                                    </p:animEffect>
                                  </p:childTnLst>
                                </p:cTn>
                              </p:par>
                            </p:childTnLst>
                          </p:cTn>
                        </p:par>
                        <p:par>
                          <p:cTn id="23" fill="hold">
                            <p:stCondLst>
                              <p:cond delay="1500"/>
                            </p:stCondLst>
                            <p:childTnLst>
                              <p:par>
                                <p:cTn id="24" presetID="2" presetClass="entr" presetSubtype="2" fill="hold" grpId="0" nodeType="afterEffect">
                                  <p:stCondLst>
                                    <p:cond delay="0"/>
                                  </p:stCondLst>
                                  <p:childTnLst>
                                    <p:set>
                                      <p:cBhvr>
                                        <p:cTn id="25" dur="1" fill="hold">
                                          <p:stCondLst>
                                            <p:cond delay="0"/>
                                          </p:stCondLst>
                                        </p:cTn>
                                        <p:tgtEl>
                                          <p:spTgt spid="32"/>
                                        </p:tgtEl>
                                        <p:attrNameLst>
                                          <p:attrName>style.visibility</p:attrName>
                                        </p:attrNameLst>
                                      </p:cBhvr>
                                      <p:to>
                                        <p:strVal val="visible"/>
                                      </p:to>
                                    </p:set>
                                    <p:anim calcmode="lin" valueType="num">
                                      <p:cBhvr>
                                        <p:cTn id="26" dur="500" fill="hold"/>
                                        <p:tgtEl>
                                          <p:spTgt spid="32"/>
                                        </p:tgtEl>
                                        <p:attrNameLst>
                                          <p:attrName>ppt_x</p:attrName>
                                        </p:attrNameLst>
                                      </p:cBhvr>
                                      <p:tavLst>
                                        <p:tav tm="0">
                                          <p:val>
                                            <p:strVal val="1+#ppt_w/2"/>
                                          </p:val>
                                        </p:tav>
                                        <p:tav tm="100000">
                                          <p:val>
                                            <p:strVal val="#ppt_x"/>
                                          </p:val>
                                        </p:tav>
                                      </p:tavLst>
                                    </p:anim>
                                    <p:anim calcmode="lin" valueType="num">
                                      <p:cBhvr>
                                        <p:cTn id="27" dur="500" fill="hold"/>
                                        <p:tgtEl>
                                          <p:spTgt spid="32"/>
                                        </p:tgtEl>
                                        <p:attrNameLst>
                                          <p:attrName>ppt_y</p:attrName>
                                        </p:attrNameLst>
                                      </p:cBhvr>
                                      <p:tavLst>
                                        <p:tav tm="0">
                                          <p:val>
                                            <p:strVal val="#ppt_y"/>
                                          </p:val>
                                        </p:tav>
                                        <p:tav tm="100000">
                                          <p:val>
                                            <p:strVal val="#ppt_y"/>
                                          </p:val>
                                        </p:tav>
                                      </p:tavLst>
                                    </p:anim>
                                  </p:childTnLst>
                                </p:cTn>
                              </p:par>
                            </p:childTnLst>
                          </p:cTn>
                        </p:par>
                        <p:par>
                          <p:cTn id="28" fill="hold">
                            <p:stCondLst>
                              <p:cond delay="2000"/>
                            </p:stCondLst>
                            <p:childTnLst>
                              <p:par>
                                <p:cTn id="29" presetID="2" presetClass="entr" presetSubtype="2"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p:cTn id="31" dur="500" fill="hold"/>
                                        <p:tgtEl>
                                          <p:spTgt spid="25"/>
                                        </p:tgtEl>
                                        <p:attrNameLst>
                                          <p:attrName>ppt_x</p:attrName>
                                        </p:attrNameLst>
                                      </p:cBhvr>
                                      <p:tavLst>
                                        <p:tav tm="0">
                                          <p:val>
                                            <p:strVal val="1+#ppt_w/2"/>
                                          </p:val>
                                        </p:tav>
                                        <p:tav tm="100000">
                                          <p:val>
                                            <p:strVal val="#ppt_x"/>
                                          </p:val>
                                        </p:tav>
                                      </p:tavLst>
                                    </p:anim>
                                    <p:anim calcmode="lin" valueType="num">
                                      <p:cBhvr>
                                        <p:cTn id="32" dur="500" fill="hold"/>
                                        <p:tgtEl>
                                          <p:spTgt spid="25"/>
                                        </p:tgtEl>
                                        <p:attrNameLst>
                                          <p:attrName>ppt_y</p:attrName>
                                        </p:attrNameLst>
                                      </p:cBhvr>
                                      <p:tavLst>
                                        <p:tav tm="0">
                                          <p:val>
                                            <p:strVal val="#ppt_y"/>
                                          </p:val>
                                        </p:tav>
                                        <p:tav tm="100000">
                                          <p:val>
                                            <p:strVal val="#ppt_y"/>
                                          </p:val>
                                        </p:tav>
                                      </p:tavLst>
                                    </p:anim>
                                  </p:childTnLst>
                                </p:cTn>
                              </p:par>
                            </p:childTnLst>
                          </p:cTn>
                        </p:par>
                        <p:par>
                          <p:cTn id="33" fill="hold">
                            <p:stCondLst>
                              <p:cond delay="2500"/>
                            </p:stCondLst>
                            <p:childTnLst>
                              <p:par>
                                <p:cTn id="34" presetID="2" presetClass="entr" presetSubtype="2" fill="hold" grpId="0" nodeType="afterEffect">
                                  <p:stCondLst>
                                    <p:cond delay="0"/>
                                  </p:stCondLst>
                                  <p:childTnLst>
                                    <p:set>
                                      <p:cBhvr>
                                        <p:cTn id="35" dur="1" fill="hold">
                                          <p:stCondLst>
                                            <p:cond delay="0"/>
                                          </p:stCondLst>
                                        </p:cTn>
                                        <p:tgtEl>
                                          <p:spTgt spid="33"/>
                                        </p:tgtEl>
                                        <p:attrNameLst>
                                          <p:attrName>style.visibility</p:attrName>
                                        </p:attrNameLst>
                                      </p:cBhvr>
                                      <p:to>
                                        <p:strVal val="visible"/>
                                      </p:to>
                                    </p:set>
                                    <p:anim calcmode="lin" valueType="num">
                                      <p:cBhvr>
                                        <p:cTn id="36" dur="500" fill="hold"/>
                                        <p:tgtEl>
                                          <p:spTgt spid="33"/>
                                        </p:tgtEl>
                                        <p:attrNameLst>
                                          <p:attrName>ppt_x</p:attrName>
                                        </p:attrNameLst>
                                      </p:cBhvr>
                                      <p:tavLst>
                                        <p:tav tm="0">
                                          <p:val>
                                            <p:strVal val="1+#ppt_w/2"/>
                                          </p:val>
                                        </p:tav>
                                        <p:tav tm="100000">
                                          <p:val>
                                            <p:strVal val="#ppt_x"/>
                                          </p:val>
                                        </p:tav>
                                      </p:tavLst>
                                    </p:anim>
                                    <p:anim calcmode="lin" valueType="num">
                                      <p:cBhvr>
                                        <p:cTn id="37" dur="500" fill="hold"/>
                                        <p:tgtEl>
                                          <p:spTgt spid="33"/>
                                        </p:tgtEl>
                                        <p:attrNameLst>
                                          <p:attrName>ppt_y</p:attrName>
                                        </p:attrNameLst>
                                      </p:cBhvr>
                                      <p:tavLst>
                                        <p:tav tm="0">
                                          <p:val>
                                            <p:strVal val="#ppt_y"/>
                                          </p:val>
                                        </p:tav>
                                        <p:tav tm="100000">
                                          <p:val>
                                            <p:strVal val="#ppt_y"/>
                                          </p:val>
                                        </p:tav>
                                      </p:tavLst>
                                    </p:anim>
                                  </p:childTnLst>
                                </p:cTn>
                              </p:par>
                            </p:childTnLst>
                          </p:cTn>
                        </p:par>
                        <p:par>
                          <p:cTn id="38" fill="hold">
                            <p:stCondLst>
                              <p:cond delay="3000"/>
                            </p:stCondLst>
                            <p:childTnLst>
                              <p:par>
                                <p:cTn id="39" presetID="2" presetClass="entr" presetSubtype="2" fill="hold" grpId="0" nodeType="afterEffect">
                                  <p:stCondLst>
                                    <p:cond delay="0"/>
                                  </p:stCondLst>
                                  <p:childTnLst>
                                    <p:set>
                                      <p:cBhvr>
                                        <p:cTn id="40" dur="1" fill="hold">
                                          <p:stCondLst>
                                            <p:cond delay="0"/>
                                          </p:stCondLst>
                                        </p:cTn>
                                        <p:tgtEl>
                                          <p:spTgt spid="26"/>
                                        </p:tgtEl>
                                        <p:attrNameLst>
                                          <p:attrName>style.visibility</p:attrName>
                                        </p:attrNameLst>
                                      </p:cBhvr>
                                      <p:to>
                                        <p:strVal val="visible"/>
                                      </p:to>
                                    </p:set>
                                    <p:anim calcmode="lin" valueType="num">
                                      <p:cBhvr>
                                        <p:cTn id="41" dur="500" fill="hold"/>
                                        <p:tgtEl>
                                          <p:spTgt spid="26"/>
                                        </p:tgtEl>
                                        <p:attrNameLst>
                                          <p:attrName>ppt_x</p:attrName>
                                        </p:attrNameLst>
                                      </p:cBhvr>
                                      <p:tavLst>
                                        <p:tav tm="0">
                                          <p:val>
                                            <p:strVal val="1+#ppt_w/2"/>
                                          </p:val>
                                        </p:tav>
                                        <p:tav tm="100000">
                                          <p:val>
                                            <p:strVal val="#ppt_x"/>
                                          </p:val>
                                        </p:tav>
                                      </p:tavLst>
                                    </p:anim>
                                    <p:anim calcmode="lin" valueType="num">
                                      <p:cBhvr>
                                        <p:cTn id="42" dur="500" fill="hold"/>
                                        <p:tgtEl>
                                          <p:spTgt spid="26"/>
                                        </p:tgtEl>
                                        <p:attrNameLst>
                                          <p:attrName>ppt_y</p:attrName>
                                        </p:attrNameLst>
                                      </p:cBhvr>
                                      <p:tavLst>
                                        <p:tav tm="0">
                                          <p:val>
                                            <p:strVal val="#ppt_y"/>
                                          </p:val>
                                        </p:tav>
                                        <p:tav tm="100000">
                                          <p:val>
                                            <p:strVal val="#ppt_y"/>
                                          </p:val>
                                        </p:tav>
                                      </p:tavLst>
                                    </p:anim>
                                  </p:childTnLst>
                                </p:cTn>
                              </p:par>
                            </p:childTnLst>
                          </p:cTn>
                        </p:par>
                        <p:par>
                          <p:cTn id="43" fill="hold">
                            <p:stCondLst>
                              <p:cond delay="3500"/>
                            </p:stCondLst>
                            <p:childTnLst>
                              <p:par>
                                <p:cTn id="44" presetID="2" presetClass="entr" presetSubtype="2" fill="hold" grpId="0" nodeType="afterEffect">
                                  <p:stCondLst>
                                    <p:cond delay="0"/>
                                  </p:stCondLst>
                                  <p:childTnLst>
                                    <p:set>
                                      <p:cBhvr>
                                        <p:cTn id="45" dur="1" fill="hold">
                                          <p:stCondLst>
                                            <p:cond delay="0"/>
                                          </p:stCondLst>
                                        </p:cTn>
                                        <p:tgtEl>
                                          <p:spTgt spid="34"/>
                                        </p:tgtEl>
                                        <p:attrNameLst>
                                          <p:attrName>style.visibility</p:attrName>
                                        </p:attrNameLst>
                                      </p:cBhvr>
                                      <p:to>
                                        <p:strVal val="visible"/>
                                      </p:to>
                                    </p:set>
                                    <p:anim calcmode="lin" valueType="num">
                                      <p:cBhvr>
                                        <p:cTn id="46" dur="500" fill="hold"/>
                                        <p:tgtEl>
                                          <p:spTgt spid="34"/>
                                        </p:tgtEl>
                                        <p:attrNameLst>
                                          <p:attrName>ppt_x</p:attrName>
                                        </p:attrNameLst>
                                      </p:cBhvr>
                                      <p:tavLst>
                                        <p:tav tm="0">
                                          <p:val>
                                            <p:strVal val="1+#ppt_w/2"/>
                                          </p:val>
                                        </p:tav>
                                        <p:tav tm="100000">
                                          <p:val>
                                            <p:strVal val="#ppt_x"/>
                                          </p:val>
                                        </p:tav>
                                      </p:tavLst>
                                    </p:anim>
                                    <p:anim calcmode="lin" valueType="num">
                                      <p:cBhvr>
                                        <p:cTn id="47" dur="500" fill="hold"/>
                                        <p:tgtEl>
                                          <p:spTgt spid="34"/>
                                        </p:tgtEl>
                                        <p:attrNameLst>
                                          <p:attrName>ppt_y</p:attrName>
                                        </p:attrNameLst>
                                      </p:cBhvr>
                                      <p:tavLst>
                                        <p:tav tm="0">
                                          <p:val>
                                            <p:strVal val="#ppt_y"/>
                                          </p:val>
                                        </p:tav>
                                        <p:tav tm="100000">
                                          <p:val>
                                            <p:strVal val="#ppt_y"/>
                                          </p:val>
                                        </p:tav>
                                      </p:tavLst>
                                    </p:anim>
                                  </p:childTnLst>
                                </p:cTn>
                              </p:par>
                            </p:childTnLst>
                          </p:cTn>
                        </p:par>
                        <p:par>
                          <p:cTn id="48" fill="hold">
                            <p:stCondLst>
                              <p:cond delay="4000"/>
                            </p:stCondLst>
                            <p:childTnLst>
                              <p:par>
                                <p:cTn id="49" presetID="2" presetClass="entr" presetSubtype="2" fill="hold" grpId="0" nodeType="afterEffect">
                                  <p:stCondLst>
                                    <p:cond delay="0"/>
                                  </p:stCondLst>
                                  <p:childTnLst>
                                    <p:set>
                                      <p:cBhvr>
                                        <p:cTn id="50" dur="1" fill="hold">
                                          <p:stCondLst>
                                            <p:cond delay="0"/>
                                          </p:stCondLst>
                                        </p:cTn>
                                        <p:tgtEl>
                                          <p:spTgt spid="27"/>
                                        </p:tgtEl>
                                        <p:attrNameLst>
                                          <p:attrName>style.visibility</p:attrName>
                                        </p:attrNameLst>
                                      </p:cBhvr>
                                      <p:to>
                                        <p:strVal val="visible"/>
                                      </p:to>
                                    </p:set>
                                    <p:anim calcmode="lin" valueType="num">
                                      <p:cBhvr>
                                        <p:cTn id="51" dur="500" fill="hold"/>
                                        <p:tgtEl>
                                          <p:spTgt spid="27"/>
                                        </p:tgtEl>
                                        <p:attrNameLst>
                                          <p:attrName>ppt_x</p:attrName>
                                        </p:attrNameLst>
                                      </p:cBhvr>
                                      <p:tavLst>
                                        <p:tav tm="0">
                                          <p:val>
                                            <p:strVal val="1+#ppt_w/2"/>
                                          </p:val>
                                        </p:tav>
                                        <p:tav tm="100000">
                                          <p:val>
                                            <p:strVal val="#ppt_x"/>
                                          </p:val>
                                        </p:tav>
                                      </p:tavLst>
                                    </p:anim>
                                    <p:anim calcmode="lin" valueType="num">
                                      <p:cBhvr>
                                        <p:cTn id="52" dur="500" fill="hold"/>
                                        <p:tgtEl>
                                          <p:spTgt spid="27"/>
                                        </p:tgtEl>
                                        <p:attrNameLst>
                                          <p:attrName>ppt_y</p:attrName>
                                        </p:attrNameLst>
                                      </p:cBhvr>
                                      <p:tavLst>
                                        <p:tav tm="0">
                                          <p:val>
                                            <p:strVal val="#ppt_y"/>
                                          </p:val>
                                        </p:tav>
                                        <p:tav tm="100000">
                                          <p:val>
                                            <p:strVal val="#ppt_y"/>
                                          </p:val>
                                        </p:tav>
                                      </p:tavLst>
                                    </p:anim>
                                  </p:childTnLst>
                                </p:cTn>
                              </p:par>
                            </p:childTnLst>
                          </p:cTn>
                        </p:par>
                        <p:par>
                          <p:cTn id="53" fill="hold">
                            <p:stCondLst>
                              <p:cond delay="4500"/>
                            </p:stCondLst>
                            <p:childTnLst>
                              <p:par>
                                <p:cTn id="54" presetID="2" presetClass="entr" presetSubtype="2" fill="hold" grpId="0" nodeType="afterEffect">
                                  <p:stCondLst>
                                    <p:cond delay="0"/>
                                  </p:stCondLst>
                                  <p:childTnLst>
                                    <p:set>
                                      <p:cBhvr>
                                        <p:cTn id="55" dur="1" fill="hold">
                                          <p:stCondLst>
                                            <p:cond delay="0"/>
                                          </p:stCondLst>
                                        </p:cTn>
                                        <p:tgtEl>
                                          <p:spTgt spid="35"/>
                                        </p:tgtEl>
                                        <p:attrNameLst>
                                          <p:attrName>style.visibility</p:attrName>
                                        </p:attrNameLst>
                                      </p:cBhvr>
                                      <p:to>
                                        <p:strVal val="visible"/>
                                      </p:to>
                                    </p:set>
                                    <p:anim calcmode="lin" valueType="num">
                                      <p:cBhvr>
                                        <p:cTn id="56" dur="500" fill="hold"/>
                                        <p:tgtEl>
                                          <p:spTgt spid="35"/>
                                        </p:tgtEl>
                                        <p:attrNameLst>
                                          <p:attrName>ppt_x</p:attrName>
                                        </p:attrNameLst>
                                      </p:cBhvr>
                                      <p:tavLst>
                                        <p:tav tm="0">
                                          <p:val>
                                            <p:strVal val="1+#ppt_w/2"/>
                                          </p:val>
                                        </p:tav>
                                        <p:tav tm="100000">
                                          <p:val>
                                            <p:strVal val="#ppt_x"/>
                                          </p:val>
                                        </p:tav>
                                      </p:tavLst>
                                    </p:anim>
                                    <p:anim calcmode="lin" valueType="num">
                                      <p:cBhvr>
                                        <p:cTn id="57" dur="500" fill="hold"/>
                                        <p:tgtEl>
                                          <p:spTgt spid="35"/>
                                        </p:tgtEl>
                                        <p:attrNameLst>
                                          <p:attrName>ppt_y</p:attrName>
                                        </p:attrNameLst>
                                      </p:cBhvr>
                                      <p:tavLst>
                                        <p:tav tm="0">
                                          <p:val>
                                            <p:strVal val="#ppt_y"/>
                                          </p:val>
                                        </p:tav>
                                        <p:tav tm="100000">
                                          <p:val>
                                            <p:strVal val="#ppt_y"/>
                                          </p:val>
                                        </p:tav>
                                      </p:tavLst>
                                    </p:anim>
                                  </p:childTnLst>
                                </p:cTn>
                              </p:par>
                            </p:childTnLst>
                          </p:cTn>
                        </p:par>
                        <p:par>
                          <p:cTn id="58" fill="hold">
                            <p:stCondLst>
                              <p:cond delay="5000"/>
                            </p:stCondLst>
                            <p:childTnLst>
                              <p:par>
                                <p:cTn id="59" presetID="2" presetClass="entr" presetSubtype="2" fill="hold" grpId="0" nodeType="afterEffect">
                                  <p:stCondLst>
                                    <p:cond delay="0"/>
                                  </p:stCondLst>
                                  <p:childTnLst>
                                    <p:set>
                                      <p:cBhvr>
                                        <p:cTn id="60" dur="1" fill="hold">
                                          <p:stCondLst>
                                            <p:cond delay="0"/>
                                          </p:stCondLst>
                                        </p:cTn>
                                        <p:tgtEl>
                                          <p:spTgt spid="28"/>
                                        </p:tgtEl>
                                        <p:attrNameLst>
                                          <p:attrName>style.visibility</p:attrName>
                                        </p:attrNameLst>
                                      </p:cBhvr>
                                      <p:to>
                                        <p:strVal val="visible"/>
                                      </p:to>
                                    </p:set>
                                    <p:anim calcmode="lin" valueType="num">
                                      <p:cBhvr>
                                        <p:cTn id="61" dur="500" fill="hold"/>
                                        <p:tgtEl>
                                          <p:spTgt spid="28"/>
                                        </p:tgtEl>
                                        <p:attrNameLst>
                                          <p:attrName>ppt_x</p:attrName>
                                        </p:attrNameLst>
                                      </p:cBhvr>
                                      <p:tavLst>
                                        <p:tav tm="0">
                                          <p:val>
                                            <p:strVal val="1+#ppt_w/2"/>
                                          </p:val>
                                        </p:tav>
                                        <p:tav tm="100000">
                                          <p:val>
                                            <p:strVal val="#ppt_x"/>
                                          </p:val>
                                        </p:tav>
                                      </p:tavLst>
                                    </p:anim>
                                    <p:anim calcmode="lin" valueType="num">
                                      <p:cBhvr>
                                        <p:cTn id="62" dur="500" fill="hold"/>
                                        <p:tgtEl>
                                          <p:spTgt spid="28"/>
                                        </p:tgtEl>
                                        <p:attrNameLst>
                                          <p:attrName>ppt_y</p:attrName>
                                        </p:attrNameLst>
                                      </p:cBhvr>
                                      <p:tavLst>
                                        <p:tav tm="0">
                                          <p:val>
                                            <p:strVal val="#ppt_y"/>
                                          </p:val>
                                        </p:tav>
                                        <p:tav tm="100000">
                                          <p:val>
                                            <p:strVal val="#ppt_y"/>
                                          </p:val>
                                        </p:tav>
                                      </p:tavLst>
                                    </p:anim>
                                  </p:childTnLst>
                                </p:cTn>
                              </p:par>
                            </p:childTnLst>
                          </p:cTn>
                        </p:par>
                        <p:par>
                          <p:cTn id="63" fill="hold">
                            <p:stCondLst>
                              <p:cond delay="5500"/>
                            </p:stCondLst>
                            <p:childTnLst>
                              <p:par>
                                <p:cTn id="64" presetID="2" presetClass="entr" presetSubtype="2" fill="hold" grpId="0" nodeType="afterEffect">
                                  <p:stCondLst>
                                    <p:cond delay="0"/>
                                  </p:stCondLst>
                                  <p:childTnLst>
                                    <p:set>
                                      <p:cBhvr>
                                        <p:cTn id="65" dur="1" fill="hold">
                                          <p:stCondLst>
                                            <p:cond delay="0"/>
                                          </p:stCondLst>
                                        </p:cTn>
                                        <p:tgtEl>
                                          <p:spTgt spid="36"/>
                                        </p:tgtEl>
                                        <p:attrNameLst>
                                          <p:attrName>style.visibility</p:attrName>
                                        </p:attrNameLst>
                                      </p:cBhvr>
                                      <p:to>
                                        <p:strVal val="visible"/>
                                      </p:to>
                                    </p:set>
                                    <p:anim calcmode="lin" valueType="num">
                                      <p:cBhvr>
                                        <p:cTn id="66" dur="500" fill="hold"/>
                                        <p:tgtEl>
                                          <p:spTgt spid="36"/>
                                        </p:tgtEl>
                                        <p:attrNameLst>
                                          <p:attrName>ppt_x</p:attrName>
                                        </p:attrNameLst>
                                      </p:cBhvr>
                                      <p:tavLst>
                                        <p:tav tm="0">
                                          <p:val>
                                            <p:strVal val="1+#ppt_w/2"/>
                                          </p:val>
                                        </p:tav>
                                        <p:tav tm="100000">
                                          <p:val>
                                            <p:strVal val="#ppt_x"/>
                                          </p:val>
                                        </p:tav>
                                      </p:tavLst>
                                    </p:anim>
                                    <p:anim calcmode="lin" valueType="num">
                                      <p:cBhvr>
                                        <p:cTn id="67" dur="500" fill="hold"/>
                                        <p:tgtEl>
                                          <p:spTgt spid="36"/>
                                        </p:tgtEl>
                                        <p:attrNameLst>
                                          <p:attrName>ppt_y</p:attrName>
                                        </p:attrNameLst>
                                      </p:cBhvr>
                                      <p:tavLst>
                                        <p:tav tm="0">
                                          <p:val>
                                            <p:strVal val="#ppt_y"/>
                                          </p:val>
                                        </p:tav>
                                        <p:tav tm="100000">
                                          <p:val>
                                            <p:strVal val="#ppt_y"/>
                                          </p:val>
                                        </p:tav>
                                      </p:tavLst>
                                    </p:anim>
                                  </p:childTnLst>
                                </p:cTn>
                              </p:par>
                            </p:childTnLst>
                          </p:cTn>
                        </p:par>
                        <p:par>
                          <p:cTn id="68" fill="hold">
                            <p:stCondLst>
                              <p:cond delay="6000"/>
                            </p:stCondLst>
                            <p:childTnLst>
                              <p:par>
                                <p:cTn id="69" presetID="2" presetClass="entr" presetSubtype="2" fill="hold" grpId="0" nodeType="afterEffect">
                                  <p:stCondLst>
                                    <p:cond delay="0"/>
                                  </p:stCondLst>
                                  <p:childTnLst>
                                    <p:set>
                                      <p:cBhvr>
                                        <p:cTn id="70" dur="1" fill="hold">
                                          <p:stCondLst>
                                            <p:cond delay="0"/>
                                          </p:stCondLst>
                                        </p:cTn>
                                        <p:tgtEl>
                                          <p:spTgt spid="29"/>
                                        </p:tgtEl>
                                        <p:attrNameLst>
                                          <p:attrName>style.visibility</p:attrName>
                                        </p:attrNameLst>
                                      </p:cBhvr>
                                      <p:to>
                                        <p:strVal val="visible"/>
                                      </p:to>
                                    </p:set>
                                    <p:anim calcmode="lin" valueType="num">
                                      <p:cBhvr>
                                        <p:cTn id="71" dur="500" fill="hold"/>
                                        <p:tgtEl>
                                          <p:spTgt spid="29"/>
                                        </p:tgtEl>
                                        <p:attrNameLst>
                                          <p:attrName>ppt_x</p:attrName>
                                        </p:attrNameLst>
                                      </p:cBhvr>
                                      <p:tavLst>
                                        <p:tav tm="0">
                                          <p:val>
                                            <p:strVal val="1+#ppt_w/2"/>
                                          </p:val>
                                        </p:tav>
                                        <p:tav tm="100000">
                                          <p:val>
                                            <p:strVal val="#ppt_x"/>
                                          </p:val>
                                        </p:tav>
                                      </p:tavLst>
                                    </p:anim>
                                    <p:anim calcmode="lin" valueType="num">
                                      <p:cBhvr>
                                        <p:cTn id="72" dur="500" fill="hold"/>
                                        <p:tgtEl>
                                          <p:spTgt spid="29"/>
                                        </p:tgtEl>
                                        <p:attrNameLst>
                                          <p:attrName>ppt_y</p:attrName>
                                        </p:attrNameLst>
                                      </p:cBhvr>
                                      <p:tavLst>
                                        <p:tav tm="0">
                                          <p:val>
                                            <p:strVal val="#ppt_y"/>
                                          </p:val>
                                        </p:tav>
                                        <p:tav tm="100000">
                                          <p:val>
                                            <p:strVal val="#ppt_y"/>
                                          </p:val>
                                        </p:tav>
                                      </p:tavLst>
                                    </p:anim>
                                  </p:childTnLst>
                                </p:cTn>
                              </p:par>
                            </p:childTnLst>
                          </p:cTn>
                        </p:par>
                        <p:par>
                          <p:cTn id="73" fill="hold">
                            <p:stCondLst>
                              <p:cond delay="6500"/>
                            </p:stCondLst>
                            <p:childTnLst>
                              <p:par>
                                <p:cTn id="74" presetID="49" presetClass="entr" presetSubtype="0" decel="100000" fill="hold" grpId="0" nodeType="afterEffect">
                                  <p:stCondLst>
                                    <p:cond delay="0"/>
                                  </p:stCondLst>
                                  <p:childTnLst>
                                    <p:set>
                                      <p:cBhvr>
                                        <p:cTn id="75" dur="1" fill="hold">
                                          <p:stCondLst>
                                            <p:cond delay="0"/>
                                          </p:stCondLst>
                                        </p:cTn>
                                        <p:tgtEl>
                                          <p:spTgt spid="37"/>
                                        </p:tgtEl>
                                        <p:attrNameLst>
                                          <p:attrName>style.visibility</p:attrName>
                                        </p:attrNameLst>
                                      </p:cBhvr>
                                      <p:to>
                                        <p:strVal val="visible"/>
                                      </p:to>
                                    </p:set>
                                    <p:anim calcmode="lin" valueType="num">
                                      <p:cBhvr>
                                        <p:cTn id="76" dur="500" fill="hold"/>
                                        <p:tgtEl>
                                          <p:spTgt spid="37"/>
                                        </p:tgtEl>
                                        <p:attrNameLst>
                                          <p:attrName>ppt_w</p:attrName>
                                        </p:attrNameLst>
                                      </p:cBhvr>
                                      <p:tavLst>
                                        <p:tav tm="0">
                                          <p:val>
                                            <p:fltVal val="0"/>
                                          </p:val>
                                        </p:tav>
                                        <p:tav tm="100000">
                                          <p:val>
                                            <p:strVal val="#ppt_w"/>
                                          </p:val>
                                        </p:tav>
                                      </p:tavLst>
                                    </p:anim>
                                    <p:anim calcmode="lin" valueType="num">
                                      <p:cBhvr>
                                        <p:cTn id="77" dur="500" fill="hold"/>
                                        <p:tgtEl>
                                          <p:spTgt spid="37"/>
                                        </p:tgtEl>
                                        <p:attrNameLst>
                                          <p:attrName>ppt_h</p:attrName>
                                        </p:attrNameLst>
                                      </p:cBhvr>
                                      <p:tavLst>
                                        <p:tav tm="0">
                                          <p:val>
                                            <p:fltVal val="0"/>
                                          </p:val>
                                        </p:tav>
                                        <p:tav tm="100000">
                                          <p:val>
                                            <p:strVal val="#ppt_h"/>
                                          </p:val>
                                        </p:tav>
                                      </p:tavLst>
                                    </p:anim>
                                    <p:anim calcmode="lin" valueType="num">
                                      <p:cBhvr>
                                        <p:cTn id="78" dur="500" fill="hold"/>
                                        <p:tgtEl>
                                          <p:spTgt spid="37"/>
                                        </p:tgtEl>
                                        <p:attrNameLst>
                                          <p:attrName>style.rotation</p:attrName>
                                        </p:attrNameLst>
                                      </p:cBhvr>
                                      <p:tavLst>
                                        <p:tav tm="0">
                                          <p:val>
                                            <p:fltVal val="360"/>
                                          </p:val>
                                        </p:tav>
                                        <p:tav tm="100000">
                                          <p:val>
                                            <p:fltVal val="0"/>
                                          </p:val>
                                        </p:tav>
                                      </p:tavLst>
                                    </p:anim>
                                    <p:animEffect transition="in" filter="fade">
                                      <p:cBhvr>
                                        <p:cTn id="79" dur="500"/>
                                        <p:tgtEl>
                                          <p:spTgt spid="37"/>
                                        </p:tgtEl>
                                      </p:cBhvr>
                                    </p:animEffect>
                                  </p:childTnLst>
                                </p:cTn>
                              </p:par>
                            </p:childTnLst>
                          </p:cTn>
                        </p:par>
                        <p:par>
                          <p:cTn id="80" fill="hold">
                            <p:stCondLst>
                              <p:cond delay="7000"/>
                            </p:stCondLst>
                            <p:childTnLst>
                              <p:par>
                                <p:cTn id="81" presetID="2" presetClass="entr" presetSubtype="2" fill="hold" grpId="0" nodeType="afterEffect">
                                  <p:stCondLst>
                                    <p:cond delay="0"/>
                                  </p:stCondLst>
                                  <p:childTnLst>
                                    <p:set>
                                      <p:cBhvr>
                                        <p:cTn id="82" dur="1" fill="hold">
                                          <p:stCondLst>
                                            <p:cond delay="0"/>
                                          </p:stCondLst>
                                        </p:cTn>
                                        <p:tgtEl>
                                          <p:spTgt spid="39"/>
                                        </p:tgtEl>
                                        <p:attrNameLst>
                                          <p:attrName>style.visibility</p:attrName>
                                        </p:attrNameLst>
                                      </p:cBhvr>
                                      <p:to>
                                        <p:strVal val="visible"/>
                                      </p:to>
                                    </p:set>
                                    <p:anim calcmode="lin" valueType="num">
                                      <p:cBhvr>
                                        <p:cTn id="83" dur="500" fill="hold"/>
                                        <p:tgtEl>
                                          <p:spTgt spid="39"/>
                                        </p:tgtEl>
                                        <p:attrNameLst>
                                          <p:attrName>ppt_x</p:attrName>
                                        </p:attrNameLst>
                                      </p:cBhvr>
                                      <p:tavLst>
                                        <p:tav tm="0">
                                          <p:val>
                                            <p:strVal val="1+#ppt_w/2"/>
                                          </p:val>
                                        </p:tav>
                                        <p:tav tm="100000">
                                          <p:val>
                                            <p:strVal val="#ppt_x"/>
                                          </p:val>
                                        </p:tav>
                                      </p:tavLst>
                                    </p:anim>
                                    <p:anim calcmode="lin" valueType="num">
                                      <p:cBhvr>
                                        <p:cTn id="84" dur="500" fill="hold"/>
                                        <p:tgtEl>
                                          <p:spTgt spid="39"/>
                                        </p:tgtEl>
                                        <p:attrNameLst>
                                          <p:attrName>ppt_y</p:attrName>
                                        </p:attrNameLst>
                                      </p:cBhvr>
                                      <p:tavLst>
                                        <p:tav tm="0">
                                          <p:val>
                                            <p:strVal val="#ppt_y"/>
                                          </p:val>
                                        </p:tav>
                                        <p:tav tm="100000">
                                          <p:val>
                                            <p:strVal val="#ppt_y"/>
                                          </p:val>
                                        </p:tav>
                                      </p:tavLst>
                                    </p:anim>
                                  </p:childTnLst>
                                </p:cTn>
                              </p:par>
                            </p:childTnLst>
                          </p:cTn>
                        </p:par>
                        <p:par>
                          <p:cTn id="85" fill="hold">
                            <p:stCondLst>
                              <p:cond delay="7500"/>
                            </p:stCondLst>
                            <p:childTnLst>
                              <p:par>
                                <p:cTn id="86" presetID="49" presetClass="entr" presetSubtype="0" decel="100000" fill="hold" grpId="0" nodeType="afterEffect">
                                  <p:stCondLst>
                                    <p:cond delay="0"/>
                                  </p:stCondLst>
                                  <p:childTnLst>
                                    <p:set>
                                      <p:cBhvr>
                                        <p:cTn id="87" dur="1" fill="hold">
                                          <p:stCondLst>
                                            <p:cond delay="0"/>
                                          </p:stCondLst>
                                        </p:cTn>
                                        <p:tgtEl>
                                          <p:spTgt spid="38"/>
                                        </p:tgtEl>
                                        <p:attrNameLst>
                                          <p:attrName>style.visibility</p:attrName>
                                        </p:attrNameLst>
                                      </p:cBhvr>
                                      <p:to>
                                        <p:strVal val="visible"/>
                                      </p:to>
                                    </p:set>
                                    <p:anim calcmode="lin" valueType="num">
                                      <p:cBhvr>
                                        <p:cTn id="88" dur="500" fill="hold"/>
                                        <p:tgtEl>
                                          <p:spTgt spid="38"/>
                                        </p:tgtEl>
                                        <p:attrNameLst>
                                          <p:attrName>ppt_w</p:attrName>
                                        </p:attrNameLst>
                                      </p:cBhvr>
                                      <p:tavLst>
                                        <p:tav tm="0">
                                          <p:val>
                                            <p:fltVal val="0"/>
                                          </p:val>
                                        </p:tav>
                                        <p:tav tm="100000">
                                          <p:val>
                                            <p:strVal val="#ppt_w"/>
                                          </p:val>
                                        </p:tav>
                                      </p:tavLst>
                                    </p:anim>
                                    <p:anim calcmode="lin" valueType="num">
                                      <p:cBhvr>
                                        <p:cTn id="89" dur="500" fill="hold"/>
                                        <p:tgtEl>
                                          <p:spTgt spid="38"/>
                                        </p:tgtEl>
                                        <p:attrNameLst>
                                          <p:attrName>ppt_h</p:attrName>
                                        </p:attrNameLst>
                                      </p:cBhvr>
                                      <p:tavLst>
                                        <p:tav tm="0">
                                          <p:val>
                                            <p:fltVal val="0"/>
                                          </p:val>
                                        </p:tav>
                                        <p:tav tm="100000">
                                          <p:val>
                                            <p:strVal val="#ppt_h"/>
                                          </p:val>
                                        </p:tav>
                                      </p:tavLst>
                                    </p:anim>
                                    <p:anim calcmode="lin" valueType="num">
                                      <p:cBhvr>
                                        <p:cTn id="90" dur="500" fill="hold"/>
                                        <p:tgtEl>
                                          <p:spTgt spid="38"/>
                                        </p:tgtEl>
                                        <p:attrNameLst>
                                          <p:attrName>style.rotation</p:attrName>
                                        </p:attrNameLst>
                                      </p:cBhvr>
                                      <p:tavLst>
                                        <p:tav tm="0">
                                          <p:val>
                                            <p:fltVal val="360"/>
                                          </p:val>
                                        </p:tav>
                                        <p:tav tm="100000">
                                          <p:val>
                                            <p:fltVal val="0"/>
                                          </p:val>
                                        </p:tav>
                                      </p:tavLst>
                                    </p:anim>
                                    <p:animEffect transition="in" filter="fade">
                                      <p:cBhvr>
                                        <p:cTn id="91" dur="500"/>
                                        <p:tgtEl>
                                          <p:spTgt spid="38"/>
                                        </p:tgtEl>
                                      </p:cBhvr>
                                    </p:animEffect>
                                  </p:childTnLst>
                                </p:cTn>
                              </p:par>
                            </p:childTnLst>
                          </p:cTn>
                        </p:par>
                        <p:par>
                          <p:cTn id="92" fill="hold">
                            <p:stCondLst>
                              <p:cond delay="8000"/>
                            </p:stCondLst>
                            <p:childTnLst>
                              <p:par>
                                <p:cTn id="93" presetID="2" presetClass="entr" presetSubtype="2" fill="hold" grpId="0" nodeType="afterEffect">
                                  <p:stCondLst>
                                    <p:cond delay="0"/>
                                  </p:stCondLst>
                                  <p:childTnLst>
                                    <p:set>
                                      <p:cBhvr>
                                        <p:cTn id="94" dur="1" fill="hold">
                                          <p:stCondLst>
                                            <p:cond delay="0"/>
                                          </p:stCondLst>
                                        </p:cTn>
                                        <p:tgtEl>
                                          <p:spTgt spid="40"/>
                                        </p:tgtEl>
                                        <p:attrNameLst>
                                          <p:attrName>style.visibility</p:attrName>
                                        </p:attrNameLst>
                                      </p:cBhvr>
                                      <p:to>
                                        <p:strVal val="visible"/>
                                      </p:to>
                                    </p:set>
                                    <p:anim calcmode="lin" valueType="num">
                                      <p:cBhvr>
                                        <p:cTn id="95" dur="500" fill="hold"/>
                                        <p:tgtEl>
                                          <p:spTgt spid="40"/>
                                        </p:tgtEl>
                                        <p:attrNameLst>
                                          <p:attrName>ppt_x</p:attrName>
                                        </p:attrNameLst>
                                      </p:cBhvr>
                                      <p:tavLst>
                                        <p:tav tm="0">
                                          <p:val>
                                            <p:strVal val="1+#ppt_w/2"/>
                                          </p:val>
                                        </p:tav>
                                        <p:tav tm="100000">
                                          <p:val>
                                            <p:strVal val="#ppt_x"/>
                                          </p:val>
                                        </p:tav>
                                      </p:tavLst>
                                    </p:anim>
                                    <p:anim calcmode="lin" valueType="num">
                                      <p:cBhvr>
                                        <p:cTn id="96" dur="500" fill="hold"/>
                                        <p:tgtEl>
                                          <p:spTgt spid="40"/>
                                        </p:tgtEl>
                                        <p:attrNameLst>
                                          <p:attrName>ppt_y</p:attrName>
                                        </p:attrNameLst>
                                      </p:cBhvr>
                                      <p:tavLst>
                                        <p:tav tm="0">
                                          <p:val>
                                            <p:strVal val="#ppt_y"/>
                                          </p:val>
                                        </p:tav>
                                        <p:tav tm="100000">
                                          <p:val>
                                            <p:strVal val="#ppt_y"/>
                                          </p:val>
                                        </p:tav>
                                      </p:tavLst>
                                    </p:anim>
                                  </p:childTnLst>
                                </p:cTn>
                              </p:par>
                            </p:childTnLst>
                          </p:cTn>
                        </p:par>
                        <p:par>
                          <p:cTn id="97" fill="hold">
                            <p:stCondLst>
                              <p:cond delay="8500"/>
                            </p:stCondLst>
                            <p:childTnLst>
                              <p:par>
                                <p:cTn id="98" presetID="2" presetClass="entr" presetSubtype="8" fill="hold" grpId="0" nodeType="afterEffect">
                                  <p:stCondLst>
                                    <p:cond delay="0"/>
                                  </p:stCondLst>
                                  <p:childTnLst>
                                    <p:set>
                                      <p:cBhvr>
                                        <p:cTn id="99" dur="1" fill="hold">
                                          <p:stCondLst>
                                            <p:cond delay="0"/>
                                          </p:stCondLst>
                                        </p:cTn>
                                        <p:tgtEl>
                                          <p:spTgt spid="41"/>
                                        </p:tgtEl>
                                        <p:attrNameLst>
                                          <p:attrName>style.visibility</p:attrName>
                                        </p:attrNameLst>
                                      </p:cBhvr>
                                      <p:to>
                                        <p:strVal val="visible"/>
                                      </p:to>
                                    </p:set>
                                    <p:anim calcmode="lin" valueType="num">
                                      <p:cBhvr>
                                        <p:cTn id="100" dur="500" fill="hold"/>
                                        <p:tgtEl>
                                          <p:spTgt spid="41"/>
                                        </p:tgtEl>
                                        <p:attrNameLst>
                                          <p:attrName>ppt_x</p:attrName>
                                        </p:attrNameLst>
                                      </p:cBhvr>
                                      <p:tavLst>
                                        <p:tav tm="0">
                                          <p:val>
                                            <p:strVal val="0-#ppt_w/2"/>
                                          </p:val>
                                        </p:tav>
                                        <p:tav tm="100000">
                                          <p:val>
                                            <p:strVal val="#ppt_x"/>
                                          </p:val>
                                        </p:tav>
                                      </p:tavLst>
                                    </p:anim>
                                    <p:anim calcmode="lin" valueType="num">
                                      <p:cBhvr>
                                        <p:cTn id="101" dur="5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25" grpId="0" bldLvl="0" animBg="1"/>
      <p:bldP spid="26" grpId="0" bldLvl="0" animBg="1"/>
      <p:bldP spid="27" grpId="0" bldLvl="0" animBg="1"/>
      <p:bldP spid="28" grpId="0" bldLvl="0" animBg="1"/>
      <p:bldP spid="29" grpId="0" bldLvl="0" animBg="1"/>
      <p:bldP spid="32" grpId="0" bldLvl="0" animBg="1"/>
      <p:bldP spid="33" grpId="0" bldLvl="0" animBg="1"/>
      <p:bldP spid="34" grpId="0" bldLvl="0" animBg="1"/>
      <p:bldP spid="35" grpId="0" bldLvl="0" animBg="1"/>
      <p:bldP spid="36" grpId="0" bldLvl="0" animBg="1"/>
      <p:bldP spid="37" grpId="0" bldLvl="0" animBg="1"/>
      <p:bldP spid="38" grpId="0" bldLvl="0" animBg="1"/>
      <p:bldP spid="39" grpId="0"/>
      <p:bldP spid="40" grpId="0"/>
      <p:bldP spid="4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22" name="Rectangle 2"/>
          <p:cNvSpPr/>
          <p:nvPr/>
        </p:nvSpPr>
        <p:spPr>
          <a:xfrm>
            <a:off x="425450" y="896938"/>
            <a:ext cx="4814888" cy="2300287"/>
          </a:xfrm>
          <a:prstGeom prst="rect">
            <a:avLst/>
          </a:prstGeom>
          <a:blipFill rotWithShape="1">
            <a:blip r:embed="rId2"/>
            <a:stretch>
              <a:fillRect/>
            </a:stretch>
          </a:blipFill>
          <a:ln w="9525">
            <a:noFill/>
          </a:ln>
        </p:spPr>
        <p:txBody>
          <a:bodyPr anchor="ctr"/>
          <a:lstStyle/>
          <a:p>
            <a:pPr algn="ctr"/>
            <a:endParaRPr lang="zh-CN" altLang="en-US" dirty="0">
              <a:solidFill>
                <a:srgbClr val="FFFFFF"/>
              </a:solidFill>
              <a:latin typeface="Calibri" panose="020F0502020204030204" charset="0"/>
              <a:ea typeface="Calibri" panose="020F0502020204030204" charset="0"/>
              <a:sym typeface="Calibri" panose="020F0502020204030204" charset="0"/>
            </a:endParaRPr>
          </a:p>
        </p:txBody>
      </p:sp>
      <p:sp>
        <p:nvSpPr>
          <p:cNvPr id="6" name="MH_SubTitle_1"/>
          <p:cNvSpPr/>
          <p:nvPr/>
        </p:nvSpPr>
        <p:spPr>
          <a:xfrm>
            <a:off x="5170488" y="896938"/>
            <a:ext cx="3648075" cy="2298700"/>
          </a:xfrm>
          <a:prstGeom prst="rect">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lIns="113260" rIns="113260" anchor="ctr"/>
          <a:lstStyle/>
          <a:p>
            <a:pPr marL="0" marR="0" lvl="0" indent="0" algn="l" defTabSz="914400" rtl="0" eaLnBrk="1" fontAlgn="base" latinLnBrk="0" hangingPunct="1">
              <a:lnSpc>
                <a:spcPct val="150000"/>
              </a:lnSpc>
              <a:spcBef>
                <a:spcPts val="0"/>
              </a:spcBef>
              <a:spcAft>
                <a:spcPts val="0"/>
              </a:spcAft>
              <a:buClrTx/>
              <a:buSzTx/>
              <a:buFontTx/>
              <a:buNone/>
              <a:defRPr/>
            </a:pPr>
            <a:r>
              <a:rPr kumimoji="0" lang="en-US" altLang="zh-CN" sz="1100" b="0" i="0" u="none" strike="noStrike" kern="1200" cap="none" spc="0" normalizeH="0" baseline="0" noProof="0">
                <a:ln>
                  <a:noFill/>
                </a:ln>
                <a:solidFill>
                  <a:srgbClr val="FFFFFF"/>
                </a:solidFill>
                <a:effectLst/>
                <a:uLnTx/>
                <a:uFillTx/>
                <a:latin typeface="Arial Unicode MS" panose="020B0604020202020204" charset="-122"/>
                <a:ea typeface="Arial Unicode MS" panose="020B0604020202020204" charset="-122"/>
                <a:cs typeface="+mn-cs"/>
              </a:rPr>
              <a:t>Enter title
Click here to add content of the text，and briefly explain your point of view
</a:t>
            </a:r>
          </a:p>
          <a:p>
            <a:pPr marL="0" marR="0" lvl="0" indent="0" algn="l" defTabSz="914400" rtl="0" eaLnBrk="1" fontAlgn="base" latinLnBrk="0" hangingPunct="1">
              <a:lnSpc>
                <a:spcPct val="150000"/>
              </a:lnSpc>
              <a:spcBef>
                <a:spcPts val="0"/>
              </a:spcBef>
              <a:spcAft>
                <a:spcPts val="0"/>
              </a:spcAft>
              <a:buClrTx/>
              <a:buSzTx/>
              <a:buFontTx/>
              <a:buNone/>
              <a:defRPr/>
            </a:pPr>
            <a:endParaRPr kumimoji="0" lang="en-US" altLang="zh-CN" sz="1100" b="0" i="0" u="none" strike="noStrike" kern="1200" cap="none" spc="0" normalizeH="0" baseline="0" noProof="0">
              <a:ln>
                <a:noFill/>
              </a:ln>
              <a:solidFill>
                <a:srgbClr val="FFFFFF"/>
              </a:solidFill>
              <a:effectLst/>
              <a:uLnTx/>
              <a:uFillTx/>
              <a:latin typeface="Arial Unicode MS" panose="020B0604020202020204" charset="-122"/>
              <a:ea typeface="Arial Unicode MS" panose="020B0604020202020204" charset="-122"/>
              <a:cs typeface="+mn-cs"/>
            </a:endParaRPr>
          </a:p>
          <a:p>
            <a:pPr marL="0" marR="0" lvl="0" indent="0" algn="l" defTabSz="914400" rtl="0" eaLnBrk="1" fontAlgn="base" latinLnBrk="0" hangingPunct="1">
              <a:lnSpc>
                <a:spcPct val="150000"/>
              </a:lnSpc>
              <a:spcBef>
                <a:spcPts val="0"/>
              </a:spcBef>
              <a:spcAft>
                <a:spcPts val="0"/>
              </a:spcAft>
              <a:buClrTx/>
              <a:buSzTx/>
              <a:buFontTx/>
              <a:buNone/>
              <a:defRPr/>
            </a:pPr>
            <a:r>
              <a:rPr kumimoji="0" lang="en-US" altLang="zh-CN" sz="1100" b="0" i="0" u="none" strike="noStrike" kern="1200" cap="none" spc="0" normalizeH="0" baseline="0" noProof="0">
                <a:ln>
                  <a:noFill/>
                </a:ln>
                <a:solidFill>
                  <a:srgbClr val="FFFFFF"/>
                </a:solidFill>
                <a:effectLst/>
                <a:uLnTx/>
                <a:uFillTx/>
                <a:latin typeface="Arial Unicode MS" panose="020B0604020202020204" charset="-122"/>
                <a:ea typeface="Arial Unicode MS" panose="020B0604020202020204" charset="-122"/>
                <a:cs typeface="+mn-cs"/>
              </a:rPr>
              <a:t>Enter title
Click here to add content of the text，and briefly explain your point of view
</a:t>
            </a:r>
          </a:p>
        </p:txBody>
      </p:sp>
      <p:grpSp>
        <p:nvGrpSpPr>
          <p:cNvPr id="183299" name="组合 48"/>
          <p:cNvGrpSpPr/>
          <p:nvPr/>
        </p:nvGrpSpPr>
        <p:grpSpPr>
          <a:xfrm>
            <a:off x="863600" y="3605213"/>
            <a:ext cx="595313" cy="595312"/>
            <a:chOff x="1758" y="973"/>
            <a:chExt cx="937" cy="937"/>
          </a:xfrm>
        </p:grpSpPr>
        <p:sp>
          <p:nvSpPr>
            <p:cNvPr id="2" name="椭圆 1"/>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5"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grpSp>
        <p:nvGrpSpPr>
          <p:cNvPr id="183302" name="组合 49"/>
          <p:cNvGrpSpPr/>
          <p:nvPr/>
        </p:nvGrpSpPr>
        <p:grpSpPr>
          <a:xfrm>
            <a:off x="3173413" y="3605213"/>
            <a:ext cx="595312" cy="595312"/>
            <a:chOff x="3182" y="973"/>
            <a:chExt cx="937" cy="937"/>
          </a:xfrm>
        </p:grpSpPr>
        <p:sp>
          <p:nvSpPr>
            <p:cNvPr id="17" name="椭圆 16"/>
            <p:cNvSpPr/>
            <p:nvPr/>
          </p:nvSpPr>
          <p:spPr>
            <a:xfrm>
              <a:off x="3182" y="973"/>
              <a:ext cx="937" cy="937"/>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37" name="Freeform 5"/>
            <p:cNvSpPr>
              <a:spLocks noEditPoints="1"/>
            </p:cNvSpPr>
            <p:nvPr/>
          </p:nvSpPr>
          <p:spPr>
            <a:xfrm>
              <a:off x="3383" y="1193"/>
              <a:ext cx="544" cy="455"/>
            </a:xfrm>
            <a:custGeom>
              <a:avLst/>
              <a:gdLst/>
              <a:ahLst/>
              <a:cxnLst>
                <a:cxn ang="0">
                  <a:pos x="986" y="352"/>
                </a:cxn>
                <a:cxn ang="0">
                  <a:pos x="956" y="382"/>
                </a:cxn>
                <a:cxn ang="0">
                  <a:pos x="986" y="863"/>
                </a:cxn>
                <a:cxn ang="0">
                  <a:pos x="962" y="893"/>
                </a:cxn>
                <a:cxn ang="0">
                  <a:pos x="651" y="875"/>
                </a:cxn>
                <a:cxn ang="0">
                  <a:pos x="659" y="842"/>
                </a:cxn>
                <a:cxn ang="0">
                  <a:pos x="679" y="382"/>
                </a:cxn>
                <a:cxn ang="0">
                  <a:pos x="649" y="352"/>
                </a:cxn>
                <a:cxn ang="0">
                  <a:pos x="679" y="322"/>
                </a:cxn>
                <a:cxn ang="0">
                  <a:pos x="731" y="225"/>
                </a:cxn>
                <a:cxn ang="0">
                  <a:pos x="900" y="215"/>
                </a:cxn>
                <a:cxn ang="0">
                  <a:pos x="964" y="322"/>
                </a:cxn>
                <a:cxn ang="0">
                  <a:pos x="341" y="131"/>
                </a:cxn>
                <a:cxn ang="0">
                  <a:pos x="410" y="193"/>
                </a:cxn>
                <a:cxn ang="0">
                  <a:pos x="426" y="274"/>
                </a:cxn>
                <a:cxn ang="0">
                  <a:pos x="476" y="296"/>
                </a:cxn>
                <a:cxn ang="0">
                  <a:pos x="554" y="354"/>
                </a:cxn>
                <a:cxn ang="0">
                  <a:pos x="578" y="436"/>
                </a:cxn>
                <a:cxn ang="0">
                  <a:pos x="484" y="575"/>
                </a:cxn>
                <a:cxn ang="0">
                  <a:pos x="440" y="670"/>
                </a:cxn>
                <a:cxn ang="0">
                  <a:pos x="420" y="583"/>
                </a:cxn>
                <a:cxn ang="0">
                  <a:pos x="383" y="706"/>
                </a:cxn>
                <a:cxn ang="0">
                  <a:pos x="351" y="700"/>
                </a:cxn>
                <a:cxn ang="0">
                  <a:pos x="305" y="549"/>
                </a:cxn>
                <a:cxn ang="0">
                  <a:pos x="241" y="736"/>
                </a:cxn>
                <a:cxn ang="0">
                  <a:pos x="207" y="730"/>
                </a:cxn>
                <a:cxn ang="0">
                  <a:pos x="176" y="804"/>
                </a:cxn>
                <a:cxn ang="0">
                  <a:pos x="148" y="832"/>
                </a:cxn>
                <a:cxn ang="0">
                  <a:pos x="104" y="579"/>
                </a:cxn>
                <a:cxn ang="0">
                  <a:pos x="72" y="648"/>
                </a:cxn>
                <a:cxn ang="0">
                  <a:pos x="52" y="541"/>
                </a:cxn>
                <a:cxn ang="0">
                  <a:pos x="4" y="451"/>
                </a:cxn>
                <a:cxn ang="0">
                  <a:pos x="12" y="352"/>
                </a:cxn>
                <a:cxn ang="0">
                  <a:pos x="78" y="266"/>
                </a:cxn>
                <a:cxn ang="0">
                  <a:pos x="156" y="211"/>
                </a:cxn>
                <a:cxn ang="0">
                  <a:pos x="287" y="119"/>
                </a:cxn>
                <a:cxn ang="0">
                  <a:pos x="241" y="93"/>
                </a:cxn>
                <a:cxn ang="0">
                  <a:pos x="213" y="113"/>
                </a:cxn>
                <a:cxn ang="0">
                  <a:pos x="213" y="75"/>
                </a:cxn>
                <a:cxn ang="0">
                  <a:pos x="116" y="77"/>
                </a:cxn>
                <a:cxn ang="0">
                  <a:pos x="98" y="117"/>
                </a:cxn>
                <a:cxn ang="0">
                  <a:pos x="138" y="149"/>
                </a:cxn>
                <a:cxn ang="0">
                  <a:pos x="174" y="125"/>
                </a:cxn>
                <a:cxn ang="0">
                  <a:pos x="166" y="81"/>
                </a:cxn>
                <a:cxn ang="0">
                  <a:pos x="104" y="181"/>
                </a:cxn>
                <a:cxn ang="0">
                  <a:pos x="92" y="207"/>
                </a:cxn>
                <a:cxn ang="0">
                  <a:pos x="120" y="197"/>
                </a:cxn>
                <a:cxn ang="0">
                  <a:pos x="685" y="57"/>
                </a:cxn>
                <a:cxn ang="0">
                  <a:pos x="691" y="77"/>
                </a:cxn>
                <a:cxn ang="0">
                  <a:pos x="464" y="20"/>
                </a:cxn>
                <a:cxn ang="0">
                  <a:pos x="480" y="0"/>
                </a:cxn>
                <a:cxn ang="0">
                  <a:pos x="464" y="193"/>
                </a:cxn>
                <a:cxn ang="0">
                  <a:pos x="480" y="213"/>
                </a:cxn>
                <a:cxn ang="0">
                  <a:pos x="695" y="141"/>
                </a:cxn>
                <a:cxn ang="0">
                  <a:pos x="464" y="93"/>
                </a:cxn>
                <a:cxn ang="0">
                  <a:pos x="452" y="113"/>
                </a:cxn>
                <a:cxn ang="0">
                  <a:pos x="687" y="117"/>
                </a:cxn>
                <a:cxn ang="0">
                  <a:pos x="677" y="93"/>
                </a:cxn>
                <a:cxn ang="0">
                  <a:pos x="826" y="107"/>
                </a:cxn>
                <a:cxn ang="0">
                  <a:pos x="802" y="123"/>
                </a:cxn>
                <a:cxn ang="0">
                  <a:pos x="802" y="91"/>
                </a:cxn>
                <a:cxn ang="0">
                  <a:pos x="779" y="47"/>
                </a:cxn>
              </a:cxnLst>
              <a:rect l="0" t="0" r="0" b="0"/>
              <a:pathLst>
                <a:path w="986" h="893">
                  <a:moveTo>
                    <a:pt x="964" y="322"/>
                  </a:moveTo>
                  <a:lnTo>
                    <a:pt x="964" y="322"/>
                  </a:lnTo>
                  <a:lnTo>
                    <a:pt x="972" y="326"/>
                  </a:lnTo>
                  <a:lnTo>
                    <a:pt x="980" y="334"/>
                  </a:lnTo>
                  <a:lnTo>
                    <a:pt x="984" y="342"/>
                  </a:lnTo>
                  <a:lnTo>
                    <a:pt x="986" y="352"/>
                  </a:lnTo>
                  <a:lnTo>
                    <a:pt x="986" y="352"/>
                  </a:lnTo>
                  <a:lnTo>
                    <a:pt x="986" y="352"/>
                  </a:lnTo>
                  <a:lnTo>
                    <a:pt x="986" y="358"/>
                  </a:lnTo>
                  <a:lnTo>
                    <a:pt x="984" y="364"/>
                  </a:lnTo>
                  <a:lnTo>
                    <a:pt x="978" y="374"/>
                  </a:lnTo>
                  <a:lnTo>
                    <a:pt x="968" y="380"/>
                  </a:lnTo>
                  <a:lnTo>
                    <a:pt x="962" y="382"/>
                  </a:lnTo>
                  <a:lnTo>
                    <a:pt x="956" y="382"/>
                  </a:lnTo>
                  <a:lnTo>
                    <a:pt x="958" y="382"/>
                  </a:lnTo>
                  <a:lnTo>
                    <a:pt x="958" y="834"/>
                  </a:lnTo>
                  <a:lnTo>
                    <a:pt x="958" y="834"/>
                  </a:lnTo>
                  <a:lnTo>
                    <a:pt x="970" y="836"/>
                  </a:lnTo>
                  <a:lnTo>
                    <a:pt x="978" y="842"/>
                  </a:lnTo>
                  <a:lnTo>
                    <a:pt x="984" y="853"/>
                  </a:lnTo>
                  <a:lnTo>
                    <a:pt x="986" y="863"/>
                  </a:lnTo>
                  <a:lnTo>
                    <a:pt x="986" y="863"/>
                  </a:lnTo>
                  <a:lnTo>
                    <a:pt x="986" y="863"/>
                  </a:lnTo>
                  <a:lnTo>
                    <a:pt x="986" y="869"/>
                  </a:lnTo>
                  <a:lnTo>
                    <a:pt x="984" y="875"/>
                  </a:lnTo>
                  <a:lnTo>
                    <a:pt x="978" y="885"/>
                  </a:lnTo>
                  <a:lnTo>
                    <a:pt x="968" y="891"/>
                  </a:lnTo>
                  <a:lnTo>
                    <a:pt x="962" y="893"/>
                  </a:lnTo>
                  <a:lnTo>
                    <a:pt x="956" y="893"/>
                  </a:lnTo>
                  <a:lnTo>
                    <a:pt x="679" y="893"/>
                  </a:lnTo>
                  <a:lnTo>
                    <a:pt x="679" y="893"/>
                  </a:lnTo>
                  <a:lnTo>
                    <a:pt x="673" y="893"/>
                  </a:lnTo>
                  <a:lnTo>
                    <a:pt x="667" y="891"/>
                  </a:lnTo>
                  <a:lnTo>
                    <a:pt x="659" y="885"/>
                  </a:lnTo>
                  <a:lnTo>
                    <a:pt x="651" y="875"/>
                  </a:lnTo>
                  <a:lnTo>
                    <a:pt x="651" y="869"/>
                  </a:lnTo>
                  <a:lnTo>
                    <a:pt x="649" y="863"/>
                  </a:lnTo>
                  <a:lnTo>
                    <a:pt x="649" y="863"/>
                  </a:lnTo>
                  <a:lnTo>
                    <a:pt x="649" y="863"/>
                  </a:lnTo>
                  <a:lnTo>
                    <a:pt x="651" y="857"/>
                  </a:lnTo>
                  <a:lnTo>
                    <a:pt x="651" y="853"/>
                  </a:lnTo>
                  <a:lnTo>
                    <a:pt x="659" y="842"/>
                  </a:lnTo>
                  <a:lnTo>
                    <a:pt x="667" y="836"/>
                  </a:lnTo>
                  <a:lnTo>
                    <a:pt x="673" y="834"/>
                  </a:lnTo>
                  <a:lnTo>
                    <a:pt x="679" y="834"/>
                  </a:lnTo>
                  <a:lnTo>
                    <a:pt x="683" y="834"/>
                  </a:lnTo>
                  <a:lnTo>
                    <a:pt x="683" y="382"/>
                  </a:lnTo>
                  <a:lnTo>
                    <a:pt x="679" y="382"/>
                  </a:lnTo>
                  <a:lnTo>
                    <a:pt x="679" y="382"/>
                  </a:lnTo>
                  <a:lnTo>
                    <a:pt x="673" y="382"/>
                  </a:lnTo>
                  <a:lnTo>
                    <a:pt x="667" y="380"/>
                  </a:lnTo>
                  <a:lnTo>
                    <a:pt x="659" y="374"/>
                  </a:lnTo>
                  <a:lnTo>
                    <a:pt x="651" y="364"/>
                  </a:lnTo>
                  <a:lnTo>
                    <a:pt x="651" y="358"/>
                  </a:lnTo>
                  <a:lnTo>
                    <a:pt x="649" y="352"/>
                  </a:lnTo>
                  <a:lnTo>
                    <a:pt x="649" y="352"/>
                  </a:lnTo>
                  <a:lnTo>
                    <a:pt x="649" y="352"/>
                  </a:lnTo>
                  <a:lnTo>
                    <a:pt x="651" y="346"/>
                  </a:lnTo>
                  <a:lnTo>
                    <a:pt x="651" y="340"/>
                  </a:lnTo>
                  <a:lnTo>
                    <a:pt x="659" y="330"/>
                  </a:lnTo>
                  <a:lnTo>
                    <a:pt x="667" y="324"/>
                  </a:lnTo>
                  <a:lnTo>
                    <a:pt x="673" y="322"/>
                  </a:lnTo>
                  <a:lnTo>
                    <a:pt x="679" y="322"/>
                  </a:lnTo>
                  <a:lnTo>
                    <a:pt x="679" y="322"/>
                  </a:lnTo>
                  <a:lnTo>
                    <a:pt x="683" y="304"/>
                  </a:lnTo>
                  <a:lnTo>
                    <a:pt x="687" y="284"/>
                  </a:lnTo>
                  <a:lnTo>
                    <a:pt x="695" y="268"/>
                  </a:lnTo>
                  <a:lnTo>
                    <a:pt x="705" y="252"/>
                  </a:lnTo>
                  <a:lnTo>
                    <a:pt x="717" y="238"/>
                  </a:lnTo>
                  <a:lnTo>
                    <a:pt x="731" y="225"/>
                  </a:lnTo>
                  <a:lnTo>
                    <a:pt x="745" y="213"/>
                  </a:lnTo>
                  <a:lnTo>
                    <a:pt x="763" y="205"/>
                  </a:lnTo>
                  <a:lnTo>
                    <a:pt x="763" y="181"/>
                  </a:lnTo>
                  <a:lnTo>
                    <a:pt x="886" y="181"/>
                  </a:lnTo>
                  <a:lnTo>
                    <a:pt x="886" y="207"/>
                  </a:lnTo>
                  <a:lnTo>
                    <a:pt x="886" y="207"/>
                  </a:lnTo>
                  <a:lnTo>
                    <a:pt x="900" y="215"/>
                  </a:lnTo>
                  <a:lnTo>
                    <a:pt x="916" y="227"/>
                  </a:lnTo>
                  <a:lnTo>
                    <a:pt x="928" y="240"/>
                  </a:lnTo>
                  <a:lnTo>
                    <a:pt x="938" y="254"/>
                  </a:lnTo>
                  <a:lnTo>
                    <a:pt x="948" y="270"/>
                  </a:lnTo>
                  <a:lnTo>
                    <a:pt x="956" y="286"/>
                  </a:lnTo>
                  <a:lnTo>
                    <a:pt x="960" y="304"/>
                  </a:lnTo>
                  <a:lnTo>
                    <a:pt x="964" y="322"/>
                  </a:lnTo>
                  <a:lnTo>
                    <a:pt x="964" y="322"/>
                  </a:lnTo>
                  <a:close/>
                  <a:moveTo>
                    <a:pt x="287" y="119"/>
                  </a:moveTo>
                  <a:lnTo>
                    <a:pt x="287" y="119"/>
                  </a:lnTo>
                  <a:lnTo>
                    <a:pt x="301" y="121"/>
                  </a:lnTo>
                  <a:lnTo>
                    <a:pt x="315" y="123"/>
                  </a:lnTo>
                  <a:lnTo>
                    <a:pt x="329" y="125"/>
                  </a:lnTo>
                  <a:lnTo>
                    <a:pt x="341" y="131"/>
                  </a:lnTo>
                  <a:lnTo>
                    <a:pt x="353" y="137"/>
                  </a:lnTo>
                  <a:lnTo>
                    <a:pt x="365" y="143"/>
                  </a:lnTo>
                  <a:lnTo>
                    <a:pt x="375" y="151"/>
                  </a:lnTo>
                  <a:lnTo>
                    <a:pt x="385" y="161"/>
                  </a:lnTo>
                  <a:lnTo>
                    <a:pt x="396" y="169"/>
                  </a:lnTo>
                  <a:lnTo>
                    <a:pt x="404" y="181"/>
                  </a:lnTo>
                  <a:lnTo>
                    <a:pt x="410" y="193"/>
                  </a:lnTo>
                  <a:lnTo>
                    <a:pt x="416" y="205"/>
                  </a:lnTo>
                  <a:lnTo>
                    <a:pt x="420" y="217"/>
                  </a:lnTo>
                  <a:lnTo>
                    <a:pt x="424" y="231"/>
                  </a:lnTo>
                  <a:lnTo>
                    <a:pt x="426" y="244"/>
                  </a:lnTo>
                  <a:lnTo>
                    <a:pt x="426" y="260"/>
                  </a:lnTo>
                  <a:lnTo>
                    <a:pt x="426" y="260"/>
                  </a:lnTo>
                  <a:lnTo>
                    <a:pt x="426" y="274"/>
                  </a:lnTo>
                  <a:lnTo>
                    <a:pt x="424" y="290"/>
                  </a:lnTo>
                  <a:lnTo>
                    <a:pt x="424" y="290"/>
                  </a:lnTo>
                  <a:lnTo>
                    <a:pt x="432" y="290"/>
                  </a:lnTo>
                  <a:lnTo>
                    <a:pt x="432" y="290"/>
                  </a:lnTo>
                  <a:lnTo>
                    <a:pt x="448" y="290"/>
                  </a:lnTo>
                  <a:lnTo>
                    <a:pt x="462" y="294"/>
                  </a:lnTo>
                  <a:lnTo>
                    <a:pt x="476" y="296"/>
                  </a:lnTo>
                  <a:lnTo>
                    <a:pt x="490" y="302"/>
                  </a:lnTo>
                  <a:lnTo>
                    <a:pt x="502" y="308"/>
                  </a:lnTo>
                  <a:lnTo>
                    <a:pt x="514" y="316"/>
                  </a:lnTo>
                  <a:lnTo>
                    <a:pt x="526" y="324"/>
                  </a:lnTo>
                  <a:lnTo>
                    <a:pt x="536" y="332"/>
                  </a:lnTo>
                  <a:lnTo>
                    <a:pt x="546" y="344"/>
                  </a:lnTo>
                  <a:lnTo>
                    <a:pt x="554" y="354"/>
                  </a:lnTo>
                  <a:lnTo>
                    <a:pt x="562" y="366"/>
                  </a:lnTo>
                  <a:lnTo>
                    <a:pt x="568" y="380"/>
                  </a:lnTo>
                  <a:lnTo>
                    <a:pt x="572" y="394"/>
                  </a:lnTo>
                  <a:lnTo>
                    <a:pt x="576" y="408"/>
                  </a:lnTo>
                  <a:lnTo>
                    <a:pt x="578" y="422"/>
                  </a:lnTo>
                  <a:lnTo>
                    <a:pt x="578" y="436"/>
                  </a:lnTo>
                  <a:lnTo>
                    <a:pt x="578" y="436"/>
                  </a:lnTo>
                  <a:lnTo>
                    <a:pt x="576" y="463"/>
                  </a:lnTo>
                  <a:lnTo>
                    <a:pt x="570" y="489"/>
                  </a:lnTo>
                  <a:lnTo>
                    <a:pt x="558" y="511"/>
                  </a:lnTo>
                  <a:lnTo>
                    <a:pt x="544" y="531"/>
                  </a:lnTo>
                  <a:lnTo>
                    <a:pt x="526" y="549"/>
                  </a:lnTo>
                  <a:lnTo>
                    <a:pt x="506" y="563"/>
                  </a:lnTo>
                  <a:lnTo>
                    <a:pt x="484" y="575"/>
                  </a:lnTo>
                  <a:lnTo>
                    <a:pt x="460" y="581"/>
                  </a:lnTo>
                  <a:lnTo>
                    <a:pt x="460" y="650"/>
                  </a:lnTo>
                  <a:lnTo>
                    <a:pt x="460" y="650"/>
                  </a:lnTo>
                  <a:lnTo>
                    <a:pt x="458" y="658"/>
                  </a:lnTo>
                  <a:lnTo>
                    <a:pt x="454" y="664"/>
                  </a:lnTo>
                  <a:lnTo>
                    <a:pt x="448" y="668"/>
                  </a:lnTo>
                  <a:lnTo>
                    <a:pt x="440" y="670"/>
                  </a:lnTo>
                  <a:lnTo>
                    <a:pt x="440" y="670"/>
                  </a:lnTo>
                  <a:lnTo>
                    <a:pt x="440" y="670"/>
                  </a:lnTo>
                  <a:lnTo>
                    <a:pt x="432" y="668"/>
                  </a:lnTo>
                  <a:lnTo>
                    <a:pt x="426" y="664"/>
                  </a:lnTo>
                  <a:lnTo>
                    <a:pt x="420" y="658"/>
                  </a:lnTo>
                  <a:lnTo>
                    <a:pt x="420" y="650"/>
                  </a:lnTo>
                  <a:lnTo>
                    <a:pt x="420" y="583"/>
                  </a:lnTo>
                  <a:lnTo>
                    <a:pt x="420" y="583"/>
                  </a:lnTo>
                  <a:lnTo>
                    <a:pt x="404" y="581"/>
                  </a:lnTo>
                  <a:lnTo>
                    <a:pt x="389" y="579"/>
                  </a:lnTo>
                  <a:lnTo>
                    <a:pt x="389" y="692"/>
                  </a:lnTo>
                  <a:lnTo>
                    <a:pt x="389" y="692"/>
                  </a:lnTo>
                  <a:lnTo>
                    <a:pt x="387" y="700"/>
                  </a:lnTo>
                  <a:lnTo>
                    <a:pt x="383" y="706"/>
                  </a:lnTo>
                  <a:lnTo>
                    <a:pt x="377" y="710"/>
                  </a:lnTo>
                  <a:lnTo>
                    <a:pt x="369" y="712"/>
                  </a:lnTo>
                  <a:lnTo>
                    <a:pt x="369" y="712"/>
                  </a:lnTo>
                  <a:lnTo>
                    <a:pt x="369" y="712"/>
                  </a:lnTo>
                  <a:lnTo>
                    <a:pt x="361" y="710"/>
                  </a:lnTo>
                  <a:lnTo>
                    <a:pt x="355" y="706"/>
                  </a:lnTo>
                  <a:lnTo>
                    <a:pt x="351" y="700"/>
                  </a:lnTo>
                  <a:lnTo>
                    <a:pt x="349" y="692"/>
                  </a:lnTo>
                  <a:lnTo>
                    <a:pt x="349" y="559"/>
                  </a:lnTo>
                  <a:lnTo>
                    <a:pt x="349" y="559"/>
                  </a:lnTo>
                  <a:lnTo>
                    <a:pt x="333" y="547"/>
                  </a:lnTo>
                  <a:lnTo>
                    <a:pt x="321" y="533"/>
                  </a:lnTo>
                  <a:lnTo>
                    <a:pt x="321" y="533"/>
                  </a:lnTo>
                  <a:lnTo>
                    <a:pt x="305" y="549"/>
                  </a:lnTo>
                  <a:lnTo>
                    <a:pt x="287" y="563"/>
                  </a:lnTo>
                  <a:lnTo>
                    <a:pt x="267" y="575"/>
                  </a:lnTo>
                  <a:lnTo>
                    <a:pt x="247" y="585"/>
                  </a:lnTo>
                  <a:lnTo>
                    <a:pt x="247" y="722"/>
                  </a:lnTo>
                  <a:lnTo>
                    <a:pt x="247" y="722"/>
                  </a:lnTo>
                  <a:lnTo>
                    <a:pt x="245" y="730"/>
                  </a:lnTo>
                  <a:lnTo>
                    <a:pt x="241" y="736"/>
                  </a:lnTo>
                  <a:lnTo>
                    <a:pt x="235" y="740"/>
                  </a:lnTo>
                  <a:lnTo>
                    <a:pt x="227" y="742"/>
                  </a:lnTo>
                  <a:lnTo>
                    <a:pt x="227" y="742"/>
                  </a:lnTo>
                  <a:lnTo>
                    <a:pt x="227" y="742"/>
                  </a:lnTo>
                  <a:lnTo>
                    <a:pt x="219" y="740"/>
                  </a:lnTo>
                  <a:lnTo>
                    <a:pt x="213" y="736"/>
                  </a:lnTo>
                  <a:lnTo>
                    <a:pt x="207" y="730"/>
                  </a:lnTo>
                  <a:lnTo>
                    <a:pt x="207" y="722"/>
                  </a:lnTo>
                  <a:lnTo>
                    <a:pt x="207" y="595"/>
                  </a:lnTo>
                  <a:lnTo>
                    <a:pt x="207" y="595"/>
                  </a:lnTo>
                  <a:lnTo>
                    <a:pt x="182" y="597"/>
                  </a:lnTo>
                  <a:lnTo>
                    <a:pt x="182" y="597"/>
                  </a:lnTo>
                  <a:lnTo>
                    <a:pt x="176" y="597"/>
                  </a:lnTo>
                  <a:lnTo>
                    <a:pt x="176" y="804"/>
                  </a:lnTo>
                  <a:lnTo>
                    <a:pt x="176" y="804"/>
                  </a:lnTo>
                  <a:lnTo>
                    <a:pt x="174" y="814"/>
                  </a:lnTo>
                  <a:lnTo>
                    <a:pt x="168" y="824"/>
                  </a:lnTo>
                  <a:lnTo>
                    <a:pt x="158" y="830"/>
                  </a:lnTo>
                  <a:lnTo>
                    <a:pt x="148" y="832"/>
                  </a:lnTo>
                  <a:lnTo>
                    <a:pt x="148" y="832"/>
                  </a:lnTo>
                  <a:lnTo>
                    <a:pt x="148" y="832"/>
                  </a:lnTo>
                  <a:lnTo>
                    <a:pt x="136" y="830"/>
                  </a:lnTo>
                  <a:lnTo>
                    <a:pt x="126" y="824"/>
                  </a:lnTo>
                  <a:lnTo>
                    <a:pt x="120" y="814"/>
                  </a:lnTo>
                  <a:lnTo>
                    <a:pt x="118" y="804"/>
                  </a:lnTo>
                  <a:lnTo>
                    <a:pt x="118" y="585"/>
                  </a:lnTo>
                  <a:lnTo>
                    <a:pt x="118" y="585"/>
                  </a:lnTo>
                  <a:lnTo>
                    <a:pt x="104" y="579"/>
                  </a:lnTo>
                  <a:lnTo>
                    <a:pt x="92" y="573"/>
                  </a:lnTo>
                  <a:lnTo>
                    <a:pt x="92" y="627"/>
                  </a:lnTo>
                  <a:lnTo>
                    <a:pt x="92" y="627"/>
                  </a:lnTo>
                  <a:lnTo>
                    <a:pt x="90" y="635"/>
                  </a:lnTo>
                  <a:lnTo>
                    <a:pt x="86" y="642"/>
                  </a:lnTo>
                  <a:lnTo>
                    <a:pt x="80" y="648"/>
                  </a:lnTo>
                  <a:lnTo>
                    <a:pt x="72" y="648"/>
                  </a:lnTo>
                  <a:lnTo>
                    <a:pt x="72" y="648"/>
                  </a:lnTo>
                  <a:lnTo>
                    <a:pt x="72" y="648"/>
                  </a:lnTo>
                  <a:lnTo>
                    <a:pt x="64" y="648"/>
                  </a:lnTo>
                  <a:lnTo>
                    <a:pt x="58" y="642"/>
                  </a:lnTo>
                  <a:lnTo>
                    <a:pt x="54" y="635"/>
                  </a:lnTo>
                  <a:lnTo>
                    <a:pt x="52" y="627"/>
                  </a:lnTo>
                  <a:lnTo>
                    <a:pt x="52" y="541"/>
                  </a:lnTo>
                  <a:lnTo>
                    <a:pt x="52" y="541"/>
                  </a:lnTo>
                  <a:lnTo>
                    <a:pt x="40" y="529"/>
                  </a:lnTo>
                  <a:lnTo>
                    <a:pt x="30" y="515"/>
                  </a:lnTo>
                  <a:lnTo>
                    <a:pt x="22" y="499"/>
                  </a:lnTo>
                  <a:lnTo>
                    <a:pt x="14" y="485"/>
                  </a:lnTo>
                  <a:lnTo>
                    <a:pt x="8" y="469"/>
                  </a:lnTo>
                  <a:lnTo>
                    <a:pt x="4" y="451"/>
                  </a:lnTo>
                  <a:lnTo>
                    <a:pt x="2" y="432"/>
                  </a:lnTo>
                  <a:lnTo>
                    <a:pt x="0" y="414"/>
                  </a:lnTo>
                  <a:lnTo>
                    <a:pt x="0" y="414"/>
                  </a:lnTo>
                  <a:lnTo>
                    <a:pt x="2" y="398"/>
                  </a:lnTo>
                  <a:lnTo>
                    <a:pt x="4" y="382"/>
                  </a:lnTo>
                  <a:lnTo>
                    <a:pt x="8" y="366"/>
                  </a:lnTo>
                  <a:lnTo>
                    <a:pt x="12" y="352"/>
                  </a:lnTo>
                  <a:lnTo>
                    <a:pt x="18" y="336"/>
                  </a:lnTo>
                  <a:lnTo>
                    <a:pt x="26" y="324"/>
                  </a:lnTo>
                  <a:lnTo>
                    <a:pt x="34" y="310"/>
                  </a:lnTo>
                  <a:lnTo>
                    <a:pt x="44" y="298"/>
                  </a:lnTo>
                  <a:lnTo>
                    <a:pt x="54" y="286"/>
                  </a:lnTo>
                  <a:lnTo>
                    <a:pt x="66" y="276"/>
                  </a:lnTo>
                  <a:lnTo>
                    <a:pt x="78" y="266"/>
                  </a:lnTo>
                  <a:lnTo>
                    <a:pt x="90" y="258"/>
                  </a:lnTo>
                  <a:lnTo>
                    <a:pt x="104" y="250"/>
                  </a:lnTo>
                  <a:lnTo>
                    <a:pt x="118" y="244"/>
                  </a:lnTo>
                  <a:lnTo>
                    <a:pt x="134" y="240"/>
                  </a:lnTo>
                  <a:lnTo>
                    <a:pt x="150" y="236"/>
                  </a:lnTo>
                  <a:lnTo>
                    <a:pt x="150" y="236"/>
                  </a:lnTo>
                  <a:lnTo>
                    <a:pt x="156" y="211"/>
                  </a:lnTo>
                  <a:lnTo>
                    <a:pt x="166" y="189"/>
                  </a:lnTo>
                  <a:lnTo>
                    <a:pt x="180" y="169"/>
                  </a:lnTo>
                  <a:lnTo>
                    <a:pt x="197" y="153"/>
                  </a:lnTo>
                  <a:lnTo>
                    <a:pt x="217" y="139"/>
                  </a:lnTo>
                  <a:lnTo>
                    <a:pt x="239" y="129"/>
                  </a:lnTo>
                  <a:lnTo>
                    <a:pt x="263" y="121"/>
                  </a:lnTo>
                  <a:lnTo>
                    <a:pt x="287" y="119"/>
                  </a:lnTo>
                  <a:lnTo>
                    <a:pt x="287" y="119"/>
                  </a:lnTo>
                  <a:close/>
                  <a:moveTo>
                    <a:pt x="221" y="73"/>
                  </a:moveTo>
                  <a:lnTo>
                    <a:pt x="221" y="73"/>
                  </a:lnTo>
                  <a:lnTo>
                    <a:pt x="229" y="75"/>
                  </a:lnTo>
                  <a:lnTo>
                    <a:pt x="235" y="79"/>
                  </a:lnTo>
                  <a:lnTo>
                    <a:pt x="239" y="85"/>
                  </a:lnTo>
                  <a:lnTo>
                    <a:pt x="241" y="93"/>
                  </a:lnTo>
                  <a:lnTo>
                    <a:pt x="241" y="93"/>
                  </a:lnTo>
                  <a:lnTo>
                    <a:pt x="239" y="101"/>
                  </a:lnTo>
                  <a:lnTo>
                    <a:pt x="235" y="109"/>
                  </a:lnTo>
                  <a:lnTo>
                    <a:pt x="229" y="113"/>
                  </a:lnTo>
                  <a:lnTo>
                    <a:pt x="221" y="115"/>
                  </a:lnTo>
                  <a:lnTo>
                    <a:pt x="221" y="115"/>
                  </a:lnTo>
                  <a:lnTo>
                    <a:pt x="213" y="113"/>
                  </a:lnTo>
                  <a:lnTo>
                    <a:pt x="205" y="109"/>
                  </a:lnTo>
                  <a:lnTo>
                    <a:pt x="201" y="101"/>
                  </a:lnTo>
                  <a:lnTo>
                    <a:pt x="199" y="93"/>
                  </a:lnTo>
                  <a:lnTo>
                    <a:pt x="199" y="93"/>
                  </a:lnTo>
                  <a:lnTo>
                    <a:pt x="201" y="85"/>
                  </a:lnTo>
                  <a:lnTo>
                    <a:pt x="205" y="79"/>
                  </a:lnTo>
                  <a:lnTo>
                    <a:pt x="213" y="75"/>
                  </a:lnTo>
                  <a:lnTo>
                    <a:pt x="221" y="73"/>
                  </a:lnTo>
                  <a:lnTo>
                    <a:pt x="221" y="73"/>
                  </a:lnTo>
                  <a:close/>
                  <a:moveTo>
                    <a:pt x="138" y="71"/>
                  </a:moveTo>
                  <a:lnTo>
                    <a:pt x="138" y="71"/>
                  </a:lnTo>
                  <a:lnTo>
                    <a:pt x="130" y="71"/>
                  </a:lnTo>
                  <a:lnTo>
                    <a:pt x="122" y="73"/>
                  </a:lnTo>
                  <a:lnTo>
                    <a:pt x="116" y="77"/>
                  </a:lnTo>
                  <a:lnTo>
                    <a:pt x="110" y="81"/>
                  </a:lnTo>
                  <a:lnTo>
                    <a:pt x="104" y="87"/>
                  </a:lnTo>
                  <a:lnTo>
                    <a:pt x="102" y="95"/>
                  </a:lnTo>
                  <a:lnTo>
                    <a:pt x="98" y="101"/>
                  </a:lnTo>
                  <a:lnTo>
                    <a:pt x="98" y="109"/>
                  </a:lnTo>
                  <a:lnTo>
                    <a:pt x="98" y="109"/>
                  </a:lnTo>
                  <a:lnTo>
                    <a:pt x="98" y="117"/>
                  </a:lnTo>
                  <a:lnTo>
                    <a:pt x="102" y="125"/>
                  </a:lnTo>
                  <a:lnTo>
                    <a:pt x="104" y="131"/>
                  </a:lnTo>
                  <a:lnTo>
                    <a:pt x="110" y="137"/>
                  </a:lnTo>
                  <a:lnTo>
                    <a:pt x="116" y="143"/>
                  </a:lnTo>
                  <a:lnTo>
                    <a:pt x="122" y="145"/>
                  </a:lnTo>
                  <a:lnTo>
                    <a:pt x="130" y="149"/>
                  </a:lnTo>
                  <a:lnTo>
                    <a:pt x="138" y="149"/>
                  </a:lnTo>
                  <a:lnTo>
                    <a:pt x="138" y="149"/>
                  </a:lnTo>
                  <a:lnTo>
                    <a:pt x="146" y="149"/>
                  </a:lnTo>
                  <a:lnTo>
                    <a:pt x="152" y="145"/>
                  </a:lnTo>
                  <a:lnTo>
                    <a:pt x="160" y="143"/>
                  </a:lnTo>
                  <a:lnTo>
                    <a:pt x="166" y="137"/>
                  </a:lnTo>
                  <a:lnTo>
                    <a:pt x="170" y="131"/>
                  </a:lnTo>
                  <a:lnTo>
                    <a:pt x="174" y="125"/>
                  </a:lnTo>
                  <a:lnTo>
                    <a:pt x="176" y="117"/>
                  </a:lnTo>
                  <a:lnTo>
                    <a:pt x="176" y="109"/>
                  </a:lnTo>
                  <a:lnTo>
                    <a:pt x="176" y="109"/>
                  </a:lnTo>
                  <a:lnTo>
                    <a:pt x="176" y="101"/>
                  </a:lnTo>
                  <a:lnTo>
                    <a:pt x="174" y="95"/>
                  </a:lnTo>
                  <a:lnTo>
                    <a:pt x="170" y="87"/>
                  </a:lnTo>
                  <a:lnTo>
                    <a:pt x="166" y="81"/>
                  </a:lnTo>
                  <a:lnTo>
                    <a:pt x="160" y="77"/>
                  </a:lnTo>
                  <a:lnTo>
                    <a:pt x="152" y="73"/>
                  </a:lnTo>
                  <a:lnTo>
                    <a:pt x="146" y="71"/>
                  </a:lnTo>
                  <a:lnTo>
                    <a:pt x="138" y="71"/>
                  </a:lnTo>
                  <a:lnTo>
                    <a:pt x="138" y="71"/>
                  </a:lnTo>
                  <a:close/>
                  <a:moveTo>
                    <a:pt x="104" y="181"/>
                  </a:moveTo>
                  <a:lnTo>
                    <a:pt x="104" y="181"/>
                  </a:lnTo>
                  <a:lnTo>
                    <a:pt x="98" y="183"/>
                  </a:lnTo>
                  <a:lnTo>
                    <a:pt x="92" y="185"/>
                  </a:lnTo>
                  <a:lnTo>
                    <a:pt x="88" y="191"/>
                  </a:lnTo>
                  <a:lnTo>
                    <a:pt x="88" y="197"/>
                  </a:lnTo>
                  <a:lnTo>
                    <a:pt x="88" y="197"/>
                  </a:lnTo>
                  <a:lnTo>
                    <a:pt x="88" y="203"/>
                  </a:lnTo>
                  <a:lnTo>
                    <a:pt x="92" y="207"/>
                  </a:lnTo>
                  <a:lnTo>
                    <a:pt x="98" y="211"/>
                  </a:lnTo>
                  <a:lnTo>
                    <a:pt x="104" y="213"/>
                  </a:lnTo>
                  <a:lnTo>
                    <a:pt x="104" y="213"/>
                  </a:lnTo>
                  <a:lnTo>
                    <a:pt x="110" y="211"/>
                  </a:lnTo>
                  <a:lnTo>
                    <a:pt x="114" y="207"/>
                  </a:lnTo>
                  <a:lnTo>
                    <a:pt x="118" y="203"/>
                  </a:lnTo>
                  <a:lnTo>
                    <a:pt x="120" y="197"/>
                  </a:lnTo>
                  <a:lnTo>
                    <a:pt x="120" y="197"/>
                  </a:lnTo>
                  <a:lnTo>
                    <a:pt x="118" y="191"/>
                  </a:lnTo>
                  <a:lnTo>
                    <a:pt x="114" y="185"/>
                  </a:lnTo>
                  <a:lnTo>
                    <a:pt x="110" y="183"/>
                  </a:lnTo>
                  <a:lnTo>
                    <a:pt x="104" y="181"/>
                  </a:lnTo>
                  <a:lnTo>
                    <a:pt x="104" y="181"/>
                  </a:lnTo>
                  <a:close/>
                  <a:moveTo>
                    <a:pt x="685" y="57"/>
                  </a:moveTo>
                  <a:lnTo>
                    <a:pt x="685" y="57"/>
                  </a:lnTo>
                  <a:lnTo>
                    <a:pt x="689" y="59"/>
                  </a:lnTo>
                  <a:lnTo>
                    <a:pt x="693" y="63"/>
                  </a:lnTo>
                  <a:lnTo>
                    <a:pt x="695" y="67"/>
                  </a:lnTo>
                  <a:lnTo>
                    <a:pt x="695" y="73"/>
                  </a:lnTo>
                  <a:lnTo>
                    <a:pt x="695" y="73"/>
                  </a:lnTo>
                  <a:lnTo>
                    <a:pt x="691" y="77"/>
                  </a:lnTo>
                  <a:lnTo>
                    <a:pt x="689" y="81"/>
                  </a:lnTo>
                  <a:lnTo>
                    <a:pt x="683" y="83"/>
                  </a:lnTo>
                  <a:lnTo>
                    <a:pt x="677" y="83"/>
                  </a:lnTo>
                  <a:lnTo>
                    <a:pt x="472" y="26"/>
                  </a:lnTo>
                  <a:lnTo>
                    <a:pt x="472" y="26"/>
                  </a:lnTo>
                  <a:lnTo>
                    <a:pt x="468" y="24"/>
                  </a:lnTo>
                  <a:lnTo>
                    <a:pt x="464" y="20"/>
                  </a:lnTo>
                  <a:lnTo>
                    <a:pt x="462" y="16"/>
                  </a:lnTo>
                  <a:lnTo>
                    <a:pt x="462" y="10"/>
                  </a:lnTo>
                  <a:lnTo>
                    <a:pt x="462" y="10"/>
                  </a:lnTo>
                  <a:lnTo>
                    <a:pt x="464" y="6"/>
                  </a:lnTo>
                  <a:lnTo>
                    <a:pt x="468" y="2"/>
                  </a:lnTo>
                  <a:lnTo>
                    <a:pt x="474" y="0"/>
                  </a:lnTo>
                  <a:lnTo>
                    <a:pt x="480" y="0"/>
                  </a:lnTo>
                  <a:lnTo>
                    <a:pt x="685" y="57"/>
                  </a:lnTo>
                  <a:lnTo>
                    <a:pt x="685" y="57"/>
                  </a:lnTo>
                  <a:close/>
                  <a:moveTo>
                    <a:pt x="679" y="131"/>
                  </a:moveTo>
                  <a:lnTo>
                    <a:pt x="472" y="187"/>
                  </a:lnTo>
                  <a:lnTo>
                    <a:pt x="472" y="187"/>
                  </a:lnTo>
                  <a:lnTo>
                    <a:pt x="468" y="189"/>
                  </a:lnTo>
                  <a:lnTo>
                    <a:pt x="464" y="193"/>
                  </a:lnTo>
                  <a:lnTo>
                    <a:pt x="462" y="197"/>
                  </a:lnTo>
                  <a:lnTo>
                    <a:pt x="462" y="203"/>
                  </a:lnTo>
                  <a:lnTo>
                    <a:pt x="462" y="203"/>
                  </a:lnTo>
                  <a:lnTo>
                    <a:pt x="466" y="207"/>
                  </a:lnTo>
                  <a:lnTo>
                    <a:pt x="470" y="211"/>
                  </a:lnTo>
                  <a:lnTo>
                    <a:pt x="474" y="213"/>
                  </a:lnTo>
                  <a:lnTo>
                    <a:pt x="480" y="213"/>
                  </a:lnTo>
                  <a:lnTo>
                    <a:pt x="685" y="157"/>
                  </a:lnTo>
                  <a:lnTo>
                    <a:pt x="685" y="157"/>
                  </a:lnTo>
                  <a:lnTo>
                    <a:pt x="691" y="155"/>
                  </a:lnTo>
                  <a:lnTo>
                    <a:pt x="693" y="151"/>
                  </a:lnTo>
                  <a:lnTo>
                    <a:pt x="695" y="147"/>
                  </a:lnTo>
                  <a:lnTo>
                    <a:pt x="695" y="141"/>
                  </a:lnTo>
                  <a:lnTo>
                    <a:pt x="695" y="141"/>
                  </a:lnTo>
                  <a:lnTo>
                    <a:pt x="693" y="137"/>
                  </a:lnTo>
                  <a:lnTo>
                    <a:pt x="689" y="133"/>
                  </a:lnTo>
                  <a:lnTo>
                    <a:pt x="683" y="131"/>
                  </a:lnTo>
                  <a:lnTo>
                    <a:pt x="679" y="131"/>
                  </a:lnTo>
                  <a:lnTo>
                    <a:pt x="679" y="131"/>
                  </a:lnTo>
                  <a:close/>
                  <a:moveTo>
                    <a:pt x="677" y="93"/>
                  </a:moveTo>
                  <a:lnTo>
                    <a:pt x="464" y="93"/>
                  </a:lnTo>
                  <a:lnTo>
                    <a:pt x="464" y="93"/>
                  </a:lnTo>
                  <a:lnTo>
                    <a:pt x="458" y="95"/>
                  </a:lnTo>
                  <a:lnTo>
                    <a:pt x="454" y="97"/>
                  </a:lnTo>
                  <a:lnTo>
                    <a:pt x="452" y="101"/>
                  </a:lnTo>
                  <a:lnTo>
                    <a:pt x="450" y="107"/>
                  </a:lnTo>
                  <a:lnTo>
                    <a:pt x="450" y="107"/>
                  </a:lnTo>
                  <a:lnTo>
                    <a:pt x="452" y="113"/>
                  </a:lnTo>
                  <a:lnTo>
                    <a:pt x="454" y="117"/>
                  </a:lnTo>
                  <a:lnTo>
                    <a:pt x="458" y="119"/>
                  </a:lnTo>
                  <a:lnTo>
                    <a:pt x="464" y="121"/>
                  </a:lnTo>
                  <a:lnTo>
                    <a:pt x="677" y="121"/>
                  </a:lnTo>
                  <a:lnTo>
                    <a:pt x="677" y="121"/>
                  </a:lnTo>
                  <a:lnTo>
                    <a:pt x="681" y="119"/>
                  </a:lnTo>
                  <a:lnTo>
                    <a:pt x="687" y="117"/>
                  </a:lnTo>
                  <a:lnTo>
                    <a:pt x="689" y="113"/>
                  </a:lnTo>
                  <a:lnTo>
                    <a:pt x="691" y="107"/>
                  </a:lnTo>
                  <a:lnTo>
                    <a:pt x="691" y="107"/>
                  </a:lnTo>
                  <a:lnTo>
                    <a:pt x="689" y="101"/>
                  </a:lnTo>
                  <a:lnTo>
                    <a:pt x="687" y="97"/>
                  </a:lnTo>
                  <a:lnTo>
                    <a:pt x="681" y="95"/>
                  </a:lnTo>
                  <a:lnTo>
                    <a:pt x="677" y="93"/>
                  </a:lnTo>
                  <a:lnTo>
                    <a:pt x="677" y="93"/>
                  </a:lnTo>
                  <a:close/>
                  <a:moveTo>
                    <a:pt x="808" y="89"/>
                  </a:moveTo>
                  <a:lnTo>
                    <a:pt x="808" y="89"/>
                  </a:lnTo>
                  <a:lnTo>
                    <a:pt x="816" y="91"/>
                  </a:lnTo>
                  <a:lnTo>
                    <a:pt x="820" y="95"/>
                  </a:lnTo>
                  <a:lnTo>
                    <a:pt x="824" y="101"/>
                  </a:lnTo>
                  <a:lnTo>
                    <a:pt x="826" y="107"/>
                  </a:lnTo>
                  <a:lnTo>
                    <a:pt x="826" y="107"/>
                  </a:lnTo>
                  <a:lnTo>
                    <a:pt x="824" y="113"/>
                  </a:lnTo>
                  <a:lnTo>
                    <a:pt x="820" y="119"/>
                  </a:lnTo>
                  <a:lnTo>
                    <a:pt x="816" y="123"/>
                  </a:lnTo>
                  <a:lnTo>
                    <a:pt x="808" y="123"/>
                  </a:lnTo>
                  <a:lnTo>
                    <a:pt x="808" y="123"/>
                  </a:lnTo>
                  <a:lnTo>
                    <a:pt x="802" y="123"/>
                  </a:lnTo>
                  <a:lnTo>
                    <a:pt x="796" y="119"/>
                  </a:lnTo>
                  <a:lnTo>
                    <a:pt x="794" y="113"/>
                  </a:lnTo>
                  <a:lnTo>
                    <a:pt x="792" y="107"/>
                  </a:lnTo>
                  <a:lnTo>
                    <a:pt x="792" y="107"/>
                  </a:lnTo>
                  <a:lnTo>
                    <a:pt x="794" y="101"/>
                  </a:lnTo>
                  <a:lnTo>
                    <a:pt x="796" y="95"/>
                  </a:lnTo>
                  <a:lnTo>
                    <a:pt x="802" y="91"/>
                  </a:lnTo>
                  <a:lnTo>
                    <a:pt x="808" y="89"/>
                  </a:lnTo>
                  <a:lnTo>
                    <a:pt x="808" y="89"/>
                  </a:lnTo>
                  <a:close/>
                  <a:moveTo>
                    <a:pt x="779" y="47"/>
                  </a:moveTo>
                  <a:lnTo>
                    <a:pt x="779" y="165"/>
                  </a:lnTo>
                  <a:lnTo>
                    <a:pt x="864" y="165"/>
                  </a:lnTo>
                  <a:lnTo>
                    <a:pt x="864" y="47"/>
                  </a:lnTo>
                  <a:lnTo>
                    <a:pt x="779" y="47"/>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grpSp>
        <p:nvGrpSpPr>
          <p:cNvPr id="183305" name="组合 50"/>
          <p:cNvGrpSpPr/>
          <p:nvPr/>
        </p:nvGrpSpPr>
        <p:grpSpPr>
          <a:xfrm>
            <a:off x="5481638" y="3605213"/>
            <a:ext cx="595312" cy="595312"/>
            <a:chOff x="4606" y="973"/>
            <a:chExt cx="937" cy="937"/>
          </a:xfrm>
        </p:grpSpPr>
        <p:sp>
          <p:nvSpPr>
            <p:cNvPr id="18" name="椭圆 17"/>
            <p:cNvSpPr/>
            <p:nvPr/>
          </p:nvSpPr>
          <p:spPr>
            <a:xfrm>
              <a:off x="4606"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74" name="Freeform 31"/>
            <p:cNvSpPr>
              <a:spLocks noEditPoints="1"/>
            </p:cNvSpPr>
            <p:nvPr/>
          </p:nvSpPr>
          <p:spPr>
            <a:xfrm>
              <a:off x="4802" y="1134"/>
              <a:ext cx="536" cy="579"/>
            </a:xfrm>
            <a:custGeom>
              <a:avLst/>
              <a:gdLst/>
              <a:ahLst/>
              <a:cxnLst>
                <a:cxn ang="0">
                  <a:pos x="526" y="265"/>
                </a:cxn>
                <a:cxn ang="0">
                  <a:pos x="349" y="563"/>
                </a:cxn>
                <a:cxn ang="0">
                  <a:pos x="331" y="565"/>
                </a:cxn>
                <a:cxn ang="0">
                  <a:pos x="304" y="561"/>
                </a:cxn>
                <a:cxn ang="0">
                  <a:pos x="291" y="543"/>
                </a:cxn>
                <a:cxn ang="0">
                  <a:pos x="287" y="518"/>
                </a:cxn>
                <a:cxn ang="0">
                  <a:pos x="289" y="501"/>
                </a:cxn>
                <a:cxn ang="0">
                  <a:pos x="248" y="492"/>
                </a:cxn>
                <a:cxn ang="0">
                  <a:pos x="216" y="473"/>
                </a:cxn>
                <a:cxn ang="0">
                  <a:pos x="192" y="445"/>
                </a:cxn>
                <a:cxn ang="0">
                  <a:pos x="179" y="404"/>
                </a:cxn>
                <a:cxn ang="0">
                  <a:pos x="325" y="233"/>
                </a:cxn>
                <a:cxn ang="0">
                  <a:pos x="160" y="394"/>
                </a:cxn>
                <a:cxn ang="0">
                  <a:pos x="135" y="389"/>
                </a:cxn>
                <a:cxn ang="0">
                  <a:pos x="122" y="377"/>
                </a:cxn>
                <a:cxn ang="0">
                  <a:pos x="115" y="357"/>
                </a:cxn>
                <a:cxn ang="0">
                  <a:pos x="117" y="329"/>
                </a:cxn>
                <a:cxn ang="0">
                  <a:pos x="353" y="94"/>
                </a:cxn>
                <a:cxn ang="0">
                  <a:pos x="415" y="154"/>
                </a:cxn>
                <a:cxn ang="0">
                  <a:pos x="100" y="708"/>
                </a:cxn>
                <a:cxn ang="0">
                  <a:pos x="261" y="685"/>
                </a:cxn>
                <a:cxn ang="0">
                  <a:pos x="554" y="644"/>
                </a:cxn>
                <a:cxn ang="0">
                  <a:pos x="698" y="633"/>
                </a:cxn>
                <a:cxn ang="0">
                  <a:pos x="730" y="638"/>
                </a:cxn>
                <a:cxn ang="0">
                  <a:pos x="740" y="644"/>
                </a:cxn>
                <a:cxn ang="0">
                  <a:pos x="753" y="657"/>
                </a:cxn>
                <a:cxn ang="0">
                  <a:pos x="753" y="670"/>
                </a:cxn>
                <a:cxn ang="0">
                  <a:pos x="743" y="685"/>
                </a:cxn>
                <a:cxn ang="0">
                  <a:pos x="713" y="708"/>
                </a:cxn>
                <a:cxn ang="0">
                  <a:pos x="648" y="740"/>
                </a:cxn>
                <a:cxn ang="0">
                  <a:pos x="535" y="783"/>
                </a:cxn>
                <a:cxn ang="0">
                  <a:pos x="394" y="828"/>
                </a:cxn>
                <a:cxn ang="0">
                  <a:pos x="368" y="753"/>
                </a:cxn>
                <a:cxn ang="0">
                  <a:pos x="451" y="734"/>
                </a:cxn>
                <a:cxn ang="0">
                  <a:pos x="496" y="717"/>
                </a:cxn>
                <a:cxn ang="0">
                  <a:pos x="503" y="706"/>
                </a:cxn>
                <a:cxn ang="0">
                  <a:pos x="494" y="698"/>
                </a:cxn>
                <a:cxn ang="0">
                  <a:pos x="254" y="753"/>
                </a:cxn>
                <a:cxn ang="0">
                  <a:pos x="17" y="800"/>
                </a:cxn>
                <a:cxn ang="0">
                  <a:pos x="100" y="685"/>
                </a:cxn>
                <a:cxn ang="0">
                  <a:pos x="77" y="473"/>
                </a:cxn>
                <a:cxn ang="0">
                  <a:pos x="94" y="644"/>
                </a:cxn>
                <a:cxn ang="0">
                  <a:pos x="77" y="473"/>
                </a:cxn>
                <a:cxn ang="0">
                  <a:pos x="612" y="299"/>
                </a:cxn>
                <a:cxn ang="0">
                  <a:pos x="659" y="252"/>
                </a:cxn>
                <a:cxn ang="0">
                  <a:pos x="674" y="229"/>
                </a:cxn>
                <a:cxn ang="0">
                  <a:pos x="680" y="203"/>
                </a:cxn>
                <a:cxn ang="0">
                  <a:pos x="674" y="180"/>
                </a:cxn>
                <a:cxn ang="0">
                  <a:pos x="659" y="156"/>
                </a:cxn>
                <a:cxn ang="0">
                  <a:pos x="522" y="19"/>
                </a:cxn>
                <a:cxn ang="0">
                  <a:pos x="501" y="4"/>
                </a:cxn>
                <a:cxn ang="0">
                  <a:pos x="475" y="0"/>
                </a:cxn>
                <a:cxn ang="0">
                  <a:pos x="449" y="4"/>
                </a:cxn>
                <a:cxn ang="0">
                  <a:pos x="428" y="19"/>
                </a:cxn>
                <a:cxn ang="0">
                  <a:pos x="612" y="299"/>
                </a:cxn>
              </a:cxnLst>
              <a:rect l="0" t="0" r="0" b="0"/>
              <a:pathLst>
                <a:path w="755" h="828">
                  <a:moveTo>
                    <a:pt x="415" y="154"/>
                  </a:moveTo>
                  <a:lnTo>
                    <a:pt x="526" y="265"/>
                  </a:lnTo>
                  <a:lnTo>
                    <a:pt x="586" y="325"/>
                  </a:lnTo>
                  <a:lnTo>
                    <a:pt x="349" y="563"/>
                  </a:lnTo>
                  <a:lnTo>
                    <a:pt x="349" y="563"/>
                  </a:lnTo>
                  <a:lnTo>
                    <a:pt x="331" y="565"/>
                  </a:lnTo>
                  <a:lnTo>
                    <a:pt x="314" y="565"/>
                  </a:lnTo>
                  <a:lnTo>
                    <a:pt x="304" y="561"/>
                  </a:lnTo>
                  <a:lnTo>
                    <a:pt x="295" y="554"/>
                  </a:lnTo>
                  <a:lnTo>
                    <a:pt x="291" y="543"/>
                  </a:lnTo>
                  <a:lnTo>
                    <a:pt x="287" y="531"/>
                  </a:lnTo>
                  <a:lnTo>
                    <a:pt x="287" y="518"/>
                  </a:lnTo>
                  <a:lnTo>
                    <a:pt x="289" y="501"/>
                  </a:lnTo>
                  <a:lnTo>
                    <a:pt x="289" y="501"/>
                  </a:lnTo>
                  <a:lnTo>
                    <a:pt x="267" y="498"/>
                  </a:lnTo>
                  <a:lnTo>
                    <a:pt x="248" y="492"/>
                  </a:lnTo>
                  <a:lnTo>
                    <a:pt x="231" y="484"/>
                  </a:lnTo>
                  <a:lnTo>
                    <a:pt x="216" y="473"/>
                  </a:lnTo>
                  <a:lnTo>
                    <a:pt x="203" y="460"/>
                  </a:lnTo>
                  <a:lnTo>
                    <a:pt x="192" y="445"/>
                  </a:lnTo>
                  <a:lnTo>
                    <a:pt x="184" y="426"/>
                  </a:lnTo>
                  <a:lnTo>
                    <a:pt x="179" y="404"/>
                  </a:lnTo>
                  <a:lnTo>
                    <a:pt x="338" y="248"/>
                  </a:lnTo>
                  <a:lnTo>
                    <a:pt x="325" y="233"/>
                  </a:lnTo>
                  <a:lnTo>
                    <a:pt x="160" y="394"/>
                  </a:lnTo>
                  <a:lnTo>
                    <a:pt x="160" y="394"/>
                  </a:lnTo>
                  <a:lnTo>
                    <a:pt x="147" y="394"/>
                  </a:lnTo>
                  <a:lnTo>
                    <a:pt x="135" y="389"/>
                  </a:lnTo>
                  <a:lnTo>
                    <a:pt x="126" y="385"/>
                  </a:lnTo>
                  <a:lnTo>
                    <a:pt x="122" y="377"/>
                  </a:lnTo>
                  <a:lnTo>
                    <a:pt x="117" y="368"/>
                  </a:lnTo>
                  <a:lnTo>
                    <a:pt x="115" y="357"/>
                  </a:lnTo>
                  <a:lnTo>
                    <a:pt x="115" y="344"/>
                  </a:lnTo>
                  <a:lnTo>
                    <a:pt x="117" y="329"/>
                  </a:lnTo>
                  <a:lnTo>
                    <a:pt x="117" y="329"/>
                  </a:lnTo>
                  <a:lnTo>
                    <a:pt x="353" y="94"/>
                  </a:lnTo>
                  <a:lnTo>
                    <a:pt x="415" y="154"/>
                  </a:lnTo>
                  <a:lnTo>
                    <a:pt x="415" y="154"/>
                  </a:lnTo>
                  <a:close/>
                  <a:moveTo>
                    <a:pt x="100" y="685"/>
                  </a:moveTo>
                  <a:lnTo>
                    <a:pt x="100" y="708"/>
                  </a:lnTo>
                  <a:lnTo>
                    <a:pt x="100" y="708"/>
                  </a:lnTo>
                  <a:lnTo>
                    <a:pt x="261" y="685"/>
                  </a:lnTo>
                  <a:lnTo>
                    <a:pt x="460" y="655"/>
                  </a:lnTo>
                  <a:lnTo>
                    <a:pt x="554" y="644"/>
                  </a:lnTo>
                  <a:lnTo>
                    <a:pt x="635" y="635"/>
                  </a:lnTo>
                  <a:lnTo>
                    <a:pt x="698" y="633"/>
                  </a:lnTo>
                  <a:lnTo>
                    <a:pt x="719" y="633"/>
                  </a:lnTo>
                  <a:lnTo>
                    <a:pt x="730" y="638"/>
                  </a:lnTo>
                  <a:lnTo>
                    <a:pt x="730" y="638"/>
                  </a:lnTo>
                  <a:lnTo>
                    <a:pt x="740" y="644"/>
                  </a:lnTo>
                  <a:lnTo>
                    <a:pt x="749" y="648"/>
                  </a:lnTo>
                  <a:lnTo>
                    <a:pt x="753" y="657"/>
                  </a:lnTo>
                  <a:lnTo>
                    <a:pt x="755" y="663"/>
                  </a:lnTo>
                  <a:lnTo>
                    <a:pt x="753" y="670"/>
                  </a:lnTo>
                  <a:lnTo>
                    <a:pt x="749" y="678"/>
                  </a:lnTo>
                  <a:lnTo>
                    <a:pt x="743" y="685"/>
                  </a:lnTo>
                  <a:lnTo>
                    <a:pt x="734" y="693"/>
                  </a:lnTo>
                  <a:lnTo>
                    <a:pt x="713" y="708"/>
                  </a:lnTo>
                  <a:lnTo>
                    <a:pt x="683" y="725"/>
                  </a:lnTo>
                  <a:lnTo>
                    <a:pt x="648" y="740"/>
                  </a:lnTo>
                  <a:lnTo>
                    <a:pt x="612" y="755"/>
                  </a:lnTo>
                  <a:lnTo>
                    <a:pt x="535" y="783"/>
                  </a:lnTo>
                  <a:lnTo>
                    <a:pt x="464" y="807"/>
                  </a:lnTo>
                  <a:lnTo>
                    <a:pt x="394" y="828"/>
                  </a:lnTo>
                  <a:lnTo>
                    <a:pt x="368" y="753"/>
                  </a:lnTo>
                  <a:lnTo>
                    <a:pt x="368" y="753"/>
                  </a:lnTo>
                  <a:lnTo>
                    <a:pt x="396" y="749"/>
                  </a:lnTo>
                  <a:lnTo>
                    <a:pt x="451" y="734"/>
                  </a:lnTo>
                  <a:lnTo>
                    <a:pt x="477" y="725"/>
                  </a:lnTo>
                  <a:lnTo>
                    <a:pt x="496" y="717"/>
                  </a:lnTo>
                  <a:lnTo>
                    <a:pt x="501" y="713"/>
                  </a:lnTo>
                  <a:lnTo>
                    <a:pt x="503" y="706"/>
                  </a:lnTo>
                  <a:lnTo>
                    <a:pt x="501" y="702"/>
                  </a:lnTo>
                  <a:lnTo>
                    <a:pt x="494" y="698"/>
                  </a:lnTo>
                  <a:lnTo>
                    <a:pt x="494" y="698"/>
                  </a:lnTo>
                  <a:lnTo>
                    <a:pt x="254" y="753"/>
                  </a:lnTo>
                  <a:lnTo>
                    <a:pt x="135" y="779"/>
                  </a:lnTo>
                  <a:lnTo>
                    <a:pt x="17" y="800"/>
                  </a:lnTo>
                  <a:lnTo>
                    <a:pt x="0" y="685"/>
                  </a:lnTo>
                  <a:lnTo>
                    <a:pt x="100" y="685"/>
                  </a:lnTo>
                  <a:lnTo>
                    <a:pt x="100" y="685"/>
                  </a:lnTo>
                  <a:close/>
                  <a:moveTo>
                    <a:pt x="77" y="473"/>
                  </a:moveTo>
                  <a:lnTo>
                    <a:pt x="49" y="597"/>
                  </a:lnTo>
                  <a:lnTo>
                    <a:pt x="94" y="644"/>
                  </a:lnTo>
                  <a:lnTo>
                    <a:pt x="220" y="616"/>
                  </a:lnTo>
                  <a:lnTo>
                    <a:pt x="77" y="473"/>
                  </a:lnTo>
                  <a:lnTo>
                    <a:pt x="77" y="473"/>
                  </a:lnTo>
                  <a:close/>
                  <a:moveTo>
                    <a:pt x="612" y="299"/>
                  </a:moveTo>
                  <a:lnTo>
                    <a:pt x="659" y="252"/>
                  </a:lnTo>
                  <a:lnTo>
                    <a:pt x="659" y="252"/>
                  </a:lnTo>
                  <a:lnTo>
                    <a:pt x="668" y="242"/>
                  </a:lnTo>
                  <a:lnTo>
                    <a:pt x="674" y="229"/>
                  </a:lnTo>
                  <a:lnTo>
                    <a:pt x="678" y="218"/>
                  </a:lnTo>
                  <a:lnTo>
                    <a:pt x="680" y="203"/>
                  </a:lnTo>
                  <a:lnTo>
                    <a:pt x="678" y="190"/>
                  </a:lnTo>
                  <a:lnTo>
                    <a:pt x="674" y="180"/>
                  </a:lnTo>
                  <a:lnTo>
                    <a:pt x="668" y="167"/>
                  </a:lnTo>
                  <a:lnTo>
                    <a:pt x="659" y="156"/>
                  </a:lnTo>
                  <a:lnTo>
                    <a:pt x="522" y="19"/>
                  </a:lnTo>
                  <a:lnTo>
                    <a:pt x="522" y="19"/>
                  </a:lnTo>
                  <a:lnTo>
                    <a:pt x="511" y="11"/>
                  </a:lnTo>
                  <a:lnTo>
                    <a:pt x="501" y="4"/>
                  </a:lnTo>
                  <a:lnTo>
                    <a:pt x="488" y="2"/>
                  </a:lnTo>
                  <a:lnTo>
                    <a:pt x="475" y="0"/>
                  </a:lnTo>
                  <a:lnTo>
                    <a:pt x="462" y="2"/>
                  </a:lnTo>
                  <a:lnTo>
                    <a:pt x="449" y="4"/>
                  </a:lnTo>
                  <a:lnTo>
                    <a:pt x="439" y="11"/>
                  </a:lnTo>
                  <a:lnTo>
                    <a:pt x="428" y="19"/>
                  </a:lnTo>
                  <a:lnTo>
                    <a:pt x="379" y="68"/>
                  </a:lnTo>
                  <a:lnTo>
                    <a:pt x="612" y="299"/>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grpSp>
        <p:nvGrpSpPr>
          <p:cNvPr id="183308" name="组合 51"/>
          <p:cNvGrpSpPr/>
          <p:nvPr/>
        </p:nvGrpSpPr>
        <p:grpSpPr>
          <a:xfrm>
            <a:off x="7791450" y="3605213"/>
            <a:ext cx="593725" cy="595312"/>
            <a:chOff x="5959" y="973"/>
            <a:chExt cx="937" cy="937"/>
          </a:xfrm>
        </p:grpSpPr>
        <p:sp>
          <p:nvSpPr>
            <p:cNvPr id="7" name="椭圆 6"/>
            <p:cNvSpPr/>
            <p:nvPr/>
          </p:nvSpPr>
          <p:spPr>
            <a:xfrm>
              <a:off x="5959" y="973"/>
              <a:ext cx="937" cy="937"/>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39" name="Freeform 8"/>
            <p:cNvSpPr>
              <a:spLocks noEditPoints="1"/>
            </p:cNvSpPr>
            <p:nvPr/>
          </p:nvSpPr>
          <p:spPr>
            <a:xfrm>
              <a:off x="6147" y="1178"/>
              <a:ext cx="575" cy="529"/>
            </a:xfrm>
            <a:custGeom>
              <a:avLst/>
              <a:gdLst/>
              <a:ahLst/>
              <a:cxnLst>
                <a:cxn ang="0">
                  <a:pos x="520" y="24"/>
                </a:cxn>
                <a:cxn ang="0">
                  <a:pos x="603" y="64"/>
                </a:cxn>
                <a:cxn ang="0">
                  <a:pos x="611" y="116"/>
                </a:cxn>
                <a:cxn ang="0">
                  <a:pos x="520" y="167"/>
                </a:cxn>
                <a:cxn ang="0">
                  <a:pos x="309" y="191"/>
                </a:cxn>
                <a:cxn ang="0">
                  <a:pos x="76" y="161"/>
                </a:cxn>
                <a:cxn ang="0">
                  <a:pos x="2" y="106"/>
                </a:cxn>
                <a:cxn ang="0">
                  <a:pos x="26" y="54"/>
                </a:cxn>
                <a:cxn ang="0">
                  <a:pos x="142" y="14"/>
                </a:cxn>
                <a:cxn ang="0">
                  <a:pos x="643" y="213"/>
                </a:cxn>
                <a:cxn ang="0">
                  <a:pos x="876" y="243"/>
                </a:cxn>
                <a:cxn ang="0">
                  <a:pos x="951" y="297"/>
                </a:cxn>
                <a:cxn ang="0">
                  <a:pos x="926" y="350"/>
                </a:cxn>
                <a:cxn ang="0">
                  <a:pos x="810" y="390"/>
                </a:cxn>
                <a:cxn ang="0">
                  <a:pos x="528" y="398"/>
                </a:cxn>
                <a:cxn ang="0">
                  <a:pos x="376" y="358"/>
                </a:cxn>
                <a:cxn ang="0">
                  <a:pos x="333" y="307"/>
                </a:cxn>
                <a:cxn ang="0">
                  <a:pos x="392" y="249"/>
                </a:cxn>
                <a:cxn ang="0">
                  <a:pos x="583" y="215"/>
                </a:cxn>
                <a:cxn ang="0">
                  <a:pos x="884" y="398"/>
                </a:cxn>
                <a:cxn ang="0">
                  <a:pos x="852" y="635"/>
                </a:cxn>
                <a:cxn ang="0">
                  <a:pos x="810" y="683"/>
                </a:cxn>
                <a:cxn ang="0">
                  <a:pos x="762" y="633"/>
                </a:cxn>
                <a:cxn ang="0">
                  <a:pos x="719" y="522"/>
                </a:cxn>
                <a:cxn ang="0">
                  <a:pos x="661" y="567"/>
                </a:cxn>
                <a:cxn ang="0">
                  <a:pos x="557" y="599"/>
                </a:cxn>
                <a:cxn ang="0">
                  <a:pos x="516" y="569"/>
                </a:cxn>
                <a:cxn ang="0">
                  <a:pos x="482" y="418"/>
                </a:cxn>
                <a:cxn ang="0">
                  <a:pos x="382" y="874"/>
                </a:cxn>
                <a:cxn ang="0">
                  <a:pos x="414" y="910"/>
                </a:cxn>
                <a:cxn ang="0">
                  <a:pos x="649" y="950"/>
                </a:cxn>
                <a:cxn ang="0">
                  <a:pos x="870" y="916"/>
                </a:cxn>
                <a:cxn ang="0">
                  <a:pos x="916" y="874"/>
                </a:cxn>
                <a:cxn ang="0">
                  <a:pos x="756" y="253"/>
                </a:cxn>
                <a:cxn ang="0">
                  <a:pos x="484" y="261"/>
                </a:cxn>
                <a:cxn ang="0">
                  <a:pos x="374" y="297"/>
                </a:cxn>
                <a:cxn ang="0">
                  <a:pos x="380" y="321"/>
                </a:cxn>
                <a:cxn ang="0">
                  <a:pos x="532" y="362"/>
                </a:cxn>
                <a:cxn ang="0">
                  <a:pos x="804" y="356"/>
                </a:cxn>
                <a:cxn ang="0">
                  <a:pos x="912" y="317"/>
                </a:cxn>
                <a:cxn ang="0">
                  <a:pos x="906" y="293"/>
                </a:cxn>
                <a:cxn ang="0">
                  <a:pos x="335" y="388"/>
                </a:cxn>
                <a:cxn ang="0">
                  <a:pos x="293" y="331"/>
                </a:cxn>
                <a:cxn ang="0">
                  <a:pos x="299" y="265"/>
                </a:cxn>
                <a:cxn ang="0">
                  <a:pos x="354" y="219"/>
                </a:cxn>
                <a:cxn ang="0">
                  <a:pos x="98" y="195"/>
                </a:cxn>
                <a:cxn ang="0">
                  <a:pos x="48" y="669"/>
                </a:cxn>
                <a:cxn ang="0">
                  <a:pos x="124" y="715"/>
                </a:cxn>
                <a:cxn ang="0">
                  <a:pos x="335" y="739"/>
                </a:cxn>
                <a:cxn ang="0">
                  <a:pos x="368" y="36"/>
                </a:cxn>
                <a:cxn ang="0">
                  <a:pos x="106" y="58"/>
                </a:cxn>
                <a:cxn ang="0">
                  <a:pos x="36" y="90"/>
                </a:cxn>
                <a:cxn ang="0">
                  <a:pos x="54" y="114"/>
                </a:cxn>
                <a:cxn ang="0">
                  <a:pos x="251" y="155"/>
                </a:cxn>
                <a:cxn ang="0">
                  <a:pos x="510" y="134"/>
                </a:cxn>
                <a:cxn ang="0">
                  <a:pos x="583" y="100"/>
                </a:cxn>
                <a:cxn ang="0">
                  <a:pos x="565" y="76"/>
                </a:cxn>
              </a:cxnLst>
              <a:rect l="0" t="0" r="0" b="0"/>
              <a:pathLst>
                <a:path w="953" h="950">
                  <a:moveTo>
                    <a:pt x="309" y="0"/>
                  </a:moveTo>
                  <a:lnTo>
                    <a:pt x="309" y="0"/>
                  </a:lnTo>
                  <a:lnTo>
                    <a:pt x="370" y="2"/>
                  </a:lnTo>
                  <a:lnTo>
                    <a:pt x="424" y="6"/>
                  </a:lnTo>
                  <a:lnTo>
                    <a:pt x="476" y="14"/>
                  </a:lnTo>
                  <a:lnTo>
                    <a:pt x="520" y="24"/>
                  </a:lnTo>
                  <a:lnTo>
                    <a:pt x="520" y="24"/>
                  </a:lnTo>
                  <a:lnTo>
                    <a:pt x="542" y="30"/>
                  </a:lnTo>
                  <a:lnTo>
                    <a:pt x="561" y="38"/>
                  </a:lnTo>
                  <a:lnTo>
                    <a:pt x="579" y="46"/>
                  </a:lnTo>
                  <a:lnTo>
                    <a:pt x="593" y="54"/>
                  </a:lnTo>
                  <a:lnTo>
                    <a:pt x="603" y="64"/>
                  </a:lnTo>
                  <a:lnTo>
                    <a:pt x="611" y="74"/>
                  </a:lnTo>
                  <a:lnTo>
                    <a:pt x="617" y="84"/>
                  </a:lnTo>
                  <a:lnTo>
                    <a:pt x="619" y="96"/>
                  </a:lnTo>
                  <a:lnTo>
                    <a:pt x="619" y="96"/>
                  </a:lnTo>
                  <a:lnTo>
                    <a:pt x="617" y="106"/>
                  </a:lnTo>
                  <a:lnTo>
                    <a:pt x="611" y="116"/>
                  </a:lnTo>
                  <a:lnTo>
                    <a:pt x="603" y="126"/>
                  </a:lnTo>
                  <a:lnTo>
                    <a:pt x="593" y="136"/>
                  </a:lnTo>
                  <a:lnTo>
                    <a:pt x="579" y="147"/>
                  </a:lnTo>
                  <a:lnTo>
                    <a:pt x="561" y="155"/>
                  </a:lnTo>
                  <a:lnTo>
                    <a:pt x="542" y="161"/>
                  </a:lnTo>
                  <a:lnTo>
                    <a:pt x="520" y="167"/>
                  </a:lnTo>
                  <a:lnTo>
                    <a:pt x="520" y="167"/>
                  </a:lnTo>
                  <a:lnTo>
                    <a:pt x="476" y="177"/>
                  </a:lnTo>
                  <a:lnTo>
                    <a:pt x="424" y="185"/>
                  </a:lnTo>
                  <a:lnTo>
                    <a:pt x="370" y="189"/>
                  </a:lnTo>
                  <a:lnTo>
                    <a:pt x="309" y="191"/>
                  </a:lnTo>
                  <a:lnTo>
                    <a:pt x="309" y="191"/>
                  </a:lnTo>
                  <a:lnTo>
                    <a:pt x="249" y="189"/>
                  </a:lnTo>
                  <a:lnTo>
                    <a:pt x="193" y="185"/>
                  </a:lnTo>
                  <a:lnTo>
                    <a:pt x="142" y="177"/>
                  </a:lnTo>
                  <a:lnTo>
                    <a:pt x="98" y="167"/>
                  </a:lnTo>
                  <a:lnTo>
                    <a:pt x="98" y="167"/>
                  </a:lnTo>
                  <a:lnTo>
                    <a:pt x="76" y="161"/>
                  </a:lnTo>
                  <a:lnTo>
                    <a:pt x="56" y="155"/>
                  </a:lnTo>
                  <a:lnTo>
                    <a:pt x="40" y="147"/>
                  </a:lnTo>
                  <a:lnTo>
                    <a:pt x="26" y="136"/>
                  </a:lnTo>
                  <a:lnTo>
                    <a:pt x="14" y="126"/>
                  </a:lnTo>
                  <a:lnTo>
                    <a:pt x="6" y="116"/>
                  </a:lnTo>
                  <a:lnTo>
                    <a:pt x="2" y="106"/>
                  </a:lnTo>
                  <a:lnTo>
                    <a:pt x="0" y="96"/>
                  </a:lnTo>
                  <a:lnTo>
                    <a:pt x="0" y="96"/>
                  </a:lnTo>
                  <a:lnTo>
                    <a:pt x="2" y="84"/>
                  </a:lnTo>
                  <a:lnTo>
                    <a:pt x="6" y="74"/>
                  </a:lnTo>
                  <a:lnTo>
                    <a:pt x="14" y="64"/>
                  </a:lnTo>
                  <a:lnTo>
                    <a:pt x="26" y="54"/>
                  </a:lnTo>
                  <a:lnTo>
                    <a:pt x="40" y="46"/>
                  </a:lnTo>
                  <a:lnTo>
                    <a:pt x="56" y="38"/>
                  </a:lnTo>
                  <a:lnTo>
                    <a:pt x="76" y="30"/>
                  </a:lnTo>
                  <a:lnTo>
                    <a:pt x="98" y="24"/>
                  </a:lnTo>
                  <a:lnTo>
                    <a:pt x="98" y="24"/>
                  </a:lnTo>
                  <a:lnTo>
                    <a:pt x="142" y="14"/>
                  </a:lnTo>
                  <a:lnTo>
                    <a:pt x="193" y="6"/>
                  </a:lnTo>
                  <a:lnTo>
                    <a:pt x="249" y="2"/>
                  </a:lnTo>
                  <a:lnTo>
                    <a:pt x="309" y="0"/>
                  </a:lnTo>
                  <a:lnTo>
                    <a:pt x="309" y="0"/>
                  </a:lnTo>
                  <a:close/>
                  <a:moveTo>
                    <a:pt x="643" y="213"/>
                  </a:moveTo>
                  <a:lnTo>
                    <a:pt x="643" y="213"/>
                  </a:lnTo>
                  <a:lnTo>
                    <a:pt x="703" y="215"/>
                  </a:lnTo>
                  <a:lnTo>
                    <a:pt x="760" y="219"/>
                  </a:lnTo>
                  <a:lnTo>
                    <a:pt x="810" y="227"/>
                  </a:lnTo>
                  <a:lnTo>
                    <a:pt x="854" y="235"/>
                  </a:lnTo>
                  <a:lnTo>
                    <a:pt x="854" y="235"/>
                  </a:lnTo>
                  <a:lnTo>
                    <a:pt x="876" y="243"/>
                  </a:lnTo>
                  <a:lnTo>
                    <a:pt x="896" y="249"/>
                  </a:lnTo>
                  <a:lnTo>
                    <a:pt x="912" y="257"/>
                  </a:lnTo>
                  <a:lnTo>
                    <a:pt x="926" y="267"/>
                  </a:lnTo>
                  <a:lnTo>
                    <a:pt x="938" y="275"/>
                  </a:lnTo>
                  <a:lnTo>
                    <a:pt x="947" y="285"/>
                  </a:lnTo>
                  <a:lnTo>
                    <a:pt x="951" y="297"/>
                  </a:lnTo>
                  <a:lnTo>
                    <a:pt x="953" y="307"/>
                  </a:lnTo>
                  <a:lnTo>
                    <a:pt x="953" y="307"/>
                  </a:lnTo>
                  <a:lnTo>
                    <a:pt x="951" y="319"/>
                  </a:lnTo>
                  <a:lnTo>
                    <a:pt x="947" y="329"/>
                  </a:lnTo>
                  <a:lnTo>
                    <a:pt x="938" y="339"/>
                  </a:lnTo>
                  <a:lnTo>
                    <a:pt x="926" y="350"/>
                  </a:lnTo>
                  <a:lnTo>
                    <a:pt x="912" y="358"/>
                  </a:lnTo>
                  <a:lnTo>
                    <a:pt x="896" y="366"/>
                  </a:lnTo>
                  <a:lnTo>
                    <a:pt x="876" y="374"/>
                  </a:lnTo>
                  <a:lnTo>
                    <a:pt x="854" y="380"/>
                  </a:lnTo>
                  <a:lnTo>
                    <a:pt x="854" y="380"/>
                  </a:lnTo>
                  <a:lnTo>
                    <a:pt x="810" y="390"/>
                  </a:lnTo>
                  <a:lnTo>
                    <a:pt x="760" y="398"/>
                  </a:lnTo>
                  <a:lnTo>
                    <a:pt x="703" y="402"/>
                  </a:lnTo>
                  <a:lnTo>
                    <a:pt x="643" y="404"/>
                  </a:lnTo>
                  <a:lnTo>
                    <a:pt x="643" y="404"/>
                  </a:lnTo>
                  <a:lnTo>
                    <a:pt x="583" y="402"/>
                  </a:lnTo>
                  <a:lnTo>
                    <a:pt x="528" y="398"/>
                  </a:lnTo>
                  <a:lnTo>
                    <a:pt x="476" y="390"/>
                  </a:lnTo>
                  <a:lnTo>
                    <a:pt x="432" y="380"/>
                  </a:lnTo>
                  <a:lnTo>
                    <a:pt x="432" y="380"/>
                  </a:lnTo>
                  <a:lnTo>
                    <a:pt x="412" y="374"/>
                  </a:lnTo>
                  <a:lnTo>
                    <a:pt x="392" y="366"/>
                  </a:lnTo>
                  <a:lnTo>
                    <a:pt x="376" y="358"/>
                  </a:lnTo>
                  <a:lnTo>
                    <a:pt x="362" y="350"/>
                  </a:lnTo>
                  <a:lnTo>
                    <a:pt x="350" y="339"/>
                  </a:lnTo>
                  <a:lnTo>
                    <a:pt x="341" y="329"/>
                  </a:lnTo>
                  <a:lnTo>
                    <a:pt x="335" y="319"/>
                  </a:lnTo>
                  <a:lnTo>
                    <a:pt x="333" y="307"/>
                  </a:lnTo>
                  <a:lnTo>
                    <a:pt x="333" y="307"/>
                  </a:lnTo>
                  <a:lnTo>
                    <a:pt x="335" y="297"/>
                  </a:lnTo>
                  <a:lnTo>
                    <a:pt x="341" y="285"/>
                  </a:lnTo>
                  <a:lnTo>
                    <a:pt x="350" y="275"/>
                  </a:lnTo>
                  <a:lnTo>
                    <a:pt x="362" y="267"/>
                  </a:lnTo>
                  <a:lnTo>
                    <a:pt x="376" y="257"/>
                  </a:lnTo>
                  <a:lnTo>
                    <a:pt x="392" y="249"/>
                  </a:lnTo>
                  <a:lnTo>
                    <a:pt x="412" y="243"/>
                  </a:lnTo>
                  <a:lnTo>
                    <a:pt x="432" y="235"/>
                  </a:lnTo>
                  <a:lnTo>
                    <a:pt x="432" y="235"/>
                  </a:lnTo>
                  <a:lnTo>
                    <a:pt x="476" y="227"/>
                  </a:lnTo>
                  <a:lnTo>
                    <a:pt x="528" y="219"/>
                  </a:lnTo>
                  <a:lnTo>
                    <a:pt x="583" y="215"/>
                  </a:lnTo>
                  <a:lnTo>
                    <a:pt x="643" y="213"/>
                  </a:lnTo>
                  <a:lnTo>
                    <a:pt x="643" y="213"/>
                  </a:lnTo>
                  <a:close/>
                  <a:moveTo>
                    <a:pt x="916" y="384"/>
                  </a:moveTo>
                  <a:lnTo>
                    <a:pt x="916" y="384"/>
                  </a:lnTo>
                  <a:lnTo>
                    <a:pt x="900" y="392"/>
                  </a:lnTo>
                  <a:lnTo>
                    <a:pt x="884" y="398"/>
                  </a:lnTo>
                  <a:lnTo>
                    <a:pt x="884" y="398"/>
                  </a:lnTo>
                  <a:lnTo>
                    <a:pt x="878" y="476"/>
                  </a:lnTo>
                  <a:lnTo>
                    <a:pt x="874" y="522"/>
                  </a:lnTo>
                  <a:lnTo>
                    <a:pt x="868" y="571"/>
                  </a:lnTo>
                  <a:lnTo>
                    <a:pt x="858" y="617"/>
                  </a:lnTo>
                  <a:lnTo>
                    <a:pt x="852" y="635"/>
                  </a:lnTo>
                  <a:lnTo>
                    <a:pt x="846" y="653"/>
                  </a:lnTo>
                  <a:lnTo>
                    <a:pt x="838" y="665"/>
                  </a:lnTo>
                  <a:lnTo>
                    <a:pt x="830" y="675"/>
                  </a:lnTo>
                  <a:lnTo>
                    <a:pt x="820" y="681"/>
                  </a:lnTo>
                  <a:lnTo>
                    <a:pt x="816" y="683"/>
                  </a:lnTo>
                  <a:lnTo>
                    <a:pt x="810" y="683"/>
                  </a:lnTo>
                  <a:lnTo>
                    <a:pt x="810" y="683"/>
                  </a:lnTo>
                  <a:lnTo>
                    <a:pt x="798" y="679"/>
                  </a:lnTo>
                  <a:lnTo>
                    <a:pt x="788" y="671"/>
                  </a:lnTo>
                  <a:lnTo>
                    <a:pt x="778" y="661"/>
                  </a:lnTo>
                  <a:lnTo>
                    <a:pt x="770" y="647"/>
                  </a:lnTo>
                  <a:lnTo>
                    <a:pt x="762" y="633"/>
                  </a:lnTo>
                  <a:lnTo>
                    <a:pt x="756" y="617"/>
                  </a:lnTo>
                  <a:lnTo>
                    <a:pt x="746" y="583"/>
                  </a:lnTo>
                  <a:lnTo>
                    <a:pt x="735" y="553"/>
                  </a:lnTo>
                  <a:lnTo>
                    <a:pt x="731" y="540"/>
                  </a:lnTo>
                  <a:lnTo>
                    <a:pt x="725" y="530"/>
                  </a:lnTo>
                  <a:lnTo>
                    <a:pt x="719" y="522"/>
                  </a:lnTo>
                  <a:lnTo>
                    <a:pt x="713" y="520"/>
                  </a:lnTo>
                  <a:lnTo>
                    <a:pt x="707" y="522"/>
                  </a:lnTo>
                  <a:lnTo>
                    <a:pt x="699" y="528"/>
                  </a:lnTo>
                  <a:lnTo>
                    <a:pt x="699" y="528"/>
                  </a:lnTo>
                  <a:lnTo>
                    <a:pt x="681" y="549"/>
                  </a:lnTo>
                  <a:lnTo>
                    <a:pt x="661" y="567"/>
                  </a:lnTo>
                  <a:lnTo>
                    <a:pt x="637" y="581"/>
                  </a:lnTo>
                  <a:lnTo>
                    <a:pt x="613" y="593"/>
                  </a:lnTo>
                  <a:lnTo>
                    <a:pt x="589" y="599"/>
                  </a:lnTo>
                  <a:lnTo>
                    <a:pt x="579" y="601"/>
                  </a:lnTo>
                  <a:lnTo>
                    <a:pt x="567" y="601"/>
                  </a:lnTo>
                  <a:lnTo>
                    <a:pt x="557" y="599"/>
                  </a:lnTo>
                  <a:lnTo>
                    <a:pt x="547" y="597"/>
                  </a:lnTo>
                  <a:lnTo>
                    <a:pt x="536" y="593"/>
                  </a:lnTo>
                  <a:lnTo>
                    <a:pt x="528" y="585"/>
                  </a:lnTo>
                  <a:lnTo>
                    <a:pt x="528" y="585"/>
                  </a:lnTo>
                  <a:lnTo>
                    <a:pt x="522" y="579"/>
                  </a:lnTo>
                  <a:lnTo>
                    <a:pt x="516" y="569"/>
                  </a:lnTo>
                  <a:lnTo>
                    <a:pt x="506" y="546"/>
                  </a:lnTo>
                  <a:lnTo>
                    <a:pt x="498" y="522"/>
                  </a:lnTo>
                  <a:lnTo>
                    <a:pt x="492" y="494"/>
                  </a:lnTo>
                  <a:lnTo>
                    <a:pt x="488" y="470"/>
                  </a:lnTo>
                  <a:lnTo>
                    <a:pt x="484" y="448"/>
                  </a:lnTo>
                  <a:lnTo>
                    <a:pt x="482" y="418"/>
                  </a:lnTo>
                  <a:lnTo>
                    <a:pt x="482" y="418"/>
                  </a:lnTo>
                  <a:lnTo>
                    <a:pt x="432" y="408"/>
                  </a:lnTo>
                  <a:lnTo>
                    <a:pt x="432" y="408"/>
                  </a:lnTo>
                  <a:lnTo>
                    <a:pt x="406" y="400"/>
                  </a:lnTo>
                  <a:lnTo>
                    <a:pt x="382" y="390"/>
                  </a:lnTo>
                  <a:lnTo>
                    <a:pt x="382" y="874"/>
                  </a:lnTo>
                  <a:lnTo>
                    <a:pt x="382" y="874"/>
                  </a:lnTo>
                  <a:lnTo>
                    <a:pt x="382" y="882"/>
                  </a:lnTo>
                  <a:lnTo>
                    <a:pt x="386" y="888"/>
                  </a:lnTo>
                  <a:lnTo>
                    <a:pt x="394" y="896"/>
                  </a:lnTo>
                  <a:lnTo>
                    <a:pt x="402" y="904"/>
                  </a:lnTo>
                  <a:lnTo>
                    <a:pt x="414" y="910"/>
                  </a:lnTo>
                  <a:lnTo>
                    <a:pt x="426" y="916"/>
                  </a:lnTo>
                  <a:lnTo>
                    <a:pt x="460" y="928"/>
                  </a:lnTo>
                  <a:lnTo>
                    <a:pt x="498" y="938"/>
                  </a:lnTo>
                  <a:lnTo>
                    <a:pt x="545" y="944"/>
                  </a:lnTo>
                  <a:lnTo>
                    <a:pt x="595" y="950"/>
                  </a:lnTo>
                  <a:lnTo>
                    <a:pt x="649" y="950"/>
                  </a:lnTo>
                  <a:lnTo>
                    <a:pt x="649" y="950"/>
                  </a:lnTo>
                  <a:lnTo>
                    <a:pt x="703" y="950"/>
                  </a:lnTo>
                  <a:lnTo>
                    <a:pt x="754" y="944"/>
                  </a:lnTo>
                  <a:lnTo>
                    <a:pt x="798" y="938"/>
                  </a:lnTo>
                  <a:lnTo>
                    <a:pt x="838" y="928"/>
                  </a:lnTo>
                  <a:lnTo>
                    <a:pt x="870" y="916"/>
                  </a:lnTo>
                  <a:lnTo>
                    <a:pt x="884" y="910"/>
                  </a:lnTo>
                  <a:lnTo>
                    <a:pt x="896" y="904"/>
                  </a:lnTo>
                  <a:lnTo>
                    <a:pt x="904" y="896"/>
                  </a:lnTo>
                  <a:lnTo>
                    <a:pt x="910" y="888"/>
                  </a:lnTo>
                  <a:lnTo>
                    <a:pt x="914" y="882"/>
                  </a:lnTo>
                  <a:lnTo>
                    <a:pt x="916" y="874"/>
                  </a:lnTo>
                  <a:lnTo>
                    <a:pt x="916" y="384"/>
                  </a:lnTo>
                  <a:lnTo>
                    <a:pt x="916" y="384"/>
                  </a:lnTo>
                  <a:close/>
                  <a:moveTo>
                    <a:pt x="846" y="269"/>
                  </a:moveTo>
                  <a:lnTo>
                    <a:pt x="846" y="269"/>
                  </a:lnTo>
                  <a:lnTo>
                    <a:pt x="804" y="261"/>
                  </a:lnTo>
                  <a:lnTo>
                    <a:pt x="756" y="253"/>
                  </a:lnTo>
                  <a:lnTo>
                    <a:pt x="701" y="249"/>
                  </a:lnTo>
                  <a:lnTo>
                    <a:pt x="643" y="247"/>
                  </a:lnTo>
                  <a:lnTo>
                    <a:pt x="643" y="247"/>
                  </a:lnTo>
                  <a:lnTo>
                    <a:pt x="587" y="249"/>
                  </a:lnTo>
                  <a:lnTo>
                    <a:pt x="532" y="253"/>
                  </a:lnTo>
                  <a:lnTo>
                    <a:pt x="484" y="261"/>
                  </a:lnTo>
                  <a:lnTo>
                    <a:pt x="442" y="269"/>
                  </a:lnTo>
                  <a:lnTo>
                    <a:pt x="442" y="269"/>
                  </a:lnTo>
                  <a:lnTo>
                    <a:pt x="412" y="279"/>
                  </a:lnTo>
                  <a:lnTo>
                    <a:pt x="388" y="289"/>
                  </a:lnTo>
                  <a:lnTo>
                    <a:pt x="380" y="293"/>
                  </a:lnTo>
                  <a:lnTo>
                    <a:pt x="374" y="297"/>
                  </a:lnTo>
                  <a:lnTo>
                    <a:pt x="370" y="303"/>
                  </a:lnTo>
                  <a:lnTo>
                    <a:pt x="370" y="307"/>
                  </a:lnTo>
                  <a:lnTo>
                    <a:pt x="370" y="307"/>
                  </a:lnTo>
                  <a:lnTo>
                    <a:pt x="370" y="313"/>
                  </a:lnTo>
                  <a:lnTo>
                    <a:pt x="374" y="317"/>
                  </a:lnTo>
                  <a:lnTo>
                    <a:pt x="380" y="321"/>
                  </a:lnTo>
                  <a:lnTo>
                    <a:pt x="388" y="327"/>
                  </a:lnTo>
                  <a:lnTo>
                    <a:pt x="412" y="337"/>
                  </a:lnTo>
                  <a:lnTo>
                    <a:pt x="442" y="346"/>
                  </a:lnTo>
                  <a:lnTo>
                    <a:pt x="442" y="346"/>
                  </a:lnTo>
                  <a:lnTo>
                    <a:pt x="484" y="356"/>
                  </a:lnTo>
                  <a:lnTo>
                    <a:pt x="532" y="362"/>
                  </a:lnTo>
                  <a:lnTo>
                    <a:pt x="587" y="368"/>
                  </a:lnTo>
                  <a:lnTo>
                    <a:pt x="643" y="368"/>
                  </a:lnTo>
                  <a:lnTo>
                    <a:pt x="643" y="368"/>
                  </a:lnTo>
                  <a:lnTo>
                    <a:pt x="701" y="368"/>
                  </a:lnTo>
                  <a:lnTo>
                    <a:pt x="756" y="362"/>
                  </a:lnTo>
                  <a:lnTo>
                    <a:pt x="804" y="356"/>
                  </a:lnTo>
                  <a:lnTo>
                    <a:pt x="846" y="346"/>
                  </a:lnTo>
                  <a:lnTo>
                    <a:pt x="846" y="346"/>
                  </a:lnTo>
                  <a:lnTo>
                    <a:pt x="876" y="337"/>
                  </a:lnTo>
                  <a:lnTo>
                    <a:pt x="898" y="327"/>
                  </a:lnTo>
                  <a:lnTo>
                    <a:pt x="906" y="321"/>
                  </a:lnTo>
                  <a:lnTo>
                    <a:pt x="912" y="317"/>
                  </a:lnTo>
                  <a:lnTo>
                    <a:pt x="916" y="313"/>
                  </a:lnTo>
                  <a:lnTo>
                    <a:pt x="918" y="307"/>
                  </a:lnTo>
                  <a:lnTo>
                    <a:pt x="918" y="307"/>
                  </a:lnTo>
                  <a:lnTo>
                    <a:pt x="916" y="303"/>
                  </a:lnTo>
                  <a:lnTo>
                    <a:pt x="912" y="297"/>
                  </a:lnTo>
                  <a:lnTo>
                    <a:pt x="906" y="293"/>
                  </a:lnTo>
                  <a:lnTo>
                    <a:pt x="898" y="289"/>
                  </a:lnTo>
                  <a:lnTo>
                    <a:pt x="876" y="279"/>
                  </a:lnTo>
                  <a:lnTo>
                    <a:pt x="846" y="269"/>
                  </a:lnTo>
                  <a:lnTo>
                    <a:pt x="846" y="269"/>
                  </a:lnTo>
                  <a:close/>
                  <a:moveTo>
                    <a:pt x="335" y="739"/>
                  </a:moveTo>
                  <a:lnTo>
                    <a:pt x="335" y="388"/>
                  </a:lnTo>
                  <a:lnTo>
                    <a:pt x="335" y="388"/>
                  </a:lnTo>
                  <a:lnTo>
                    <a:pt x="317" y="372"/>
                  </a:lnTo>
                  <a:lnTo>
                    <a:pt x="309" y="364"/>
                  </a:lnTo>
                  <a:lnTo>
                    <a:pt x="301" y="354"/>
                  </a:lnTo>
                  <a:lnTo>
                    <a:pt x="297" y="343"/>
                  </a:lnTo>
                  <a:lnTo>
                    <a:pt x="293" y="331"/>
                  </a:lnTo>
                  <a:lnTo>
                    <a:pt x="289" y="319"/>
                  </a:lnTo>
                  <a:lnTo>
                    <a:pt x="289" y="307"/>
                  </a:lnTo>
                  <a:lnTo>
                    <a:pt x="289" y="307"/>
                  </a:lnTo>
                  <a:lnTo>
                    <a:pt x="289" y="293"/>
                  </a:lnTo>
                  <a:lnTo>
                    <a:pt x="293" y="279"/>
                  </a:lnTo>
                  <a:lnTo>
                    <a:pt x="299" y="265"/>
                  </a:lnTo>
                  <a:lnTo>
                    <a:pt x="307" y="255"/>
                  </a:lnTo>
                  <a:lnTo>
                    <a:pt x="317" y="243"/>
                  </a:lnTo>
                  <a:lnTo>
                    <a:pt x="327" y="235"/>
                  </a:lnTo>
                  <a:lnTo>
                    <a:pt x="339" y="225"/>
                  </a:lnTo>
                  <a:lnTo>
                    <a:pt x="354" y="219"/>
                  </a:lnTo>
                  <a:lnTo>
                    <a:pt x="354" y="219"/>
                  </a:lnTo>
                  <a:lnTo>
                    <a:pt x="309" y="219"/>
                  </a:lnTo>
                  <a:lnTo>
                    <a:pt x="309" y="219"/>
                  </a:lnTo>
                  <a:lnTo>
                    <a:pt x="249" y="217"/>
                  </a:lnTo>
                  <a:lnTo>
                    <a:pt x="193" y="213"/>
                  </a:lnTo>
                  <a:lnTo>
                    <a:pt x="142" y="205"/>
                  </a:lnTo>
                  <a:lnTo>
                    <a:pt x="98" y="195"/>
                  </a:lnTo>
                  <a:lnTo>
                    <a:pt x="98" y="195"/>
                  </a:lnTo>
                  <a:lnTo>
                    <a:pt x="70" y="187"/>
                  </a:lnTo>
                  <a:lnTo>
                    <a:pt x="46" y="177"/>
                  </a:lnTo>
                  <a:lnTo>
                    <a:pt x="46" y="661"/>
                  </a:lnTo>
                  <a:lnTo>
                    <a:pt x="46" y="661"/>
                  </a:lnTo>
                  <a:lnTo>
                    <a:pt x="48" y="669"/>
                  </a:lnTo>
                  <a:lnTo>
                    <a:pt x="52" y="677"/>
                  </a:lnTo>
                  <a:lnTo>
                    <a:pt x="58" y="683"/>
                  </a:lnTo>
                  <a:lnTo>
                    <a:pt x="68" y="691"/>
                  </a:lnTo>
                  <a:lnTo>
                    <a:pt x="78" y="697"/>
                  </a:lnTo>
                  <a:lnTo>
                    <a:pt x="92" y="705"/>
                  </a:lnTo>
                  <a:lnTo>
                    <a:pt x="124" y="715"/>
                  </a:lnTo>
                  <a:lnTo>
                    <a:pt x="165" y="725"/>
                  </a:lnTo>
                  <a:lnTo>
                    <a:pt x="211" y="733"/>
                  </a:lnTo>
                  <a:lnTo>
                    <a:pt x="261" y="737"/>
                  </a:lnTo>
                  <a:lnTo>
                    <a:pt x="313" y="739"/>
                  </a:lnTo>
                  <a:lnTo>
                    <a:pt x="313" y="739"/>
                  </a:lnTo>
                  <a:lnTo>
                    <a:pt x="335" y="739"/>
                  </a:lnTo>
                  <a:lnTo>
                    <a:pt x="335" y="739"/>
                  </a:lnTo>
                  <a:close/>
                  <a:moveTo>
                    <a:pt x="510" y="58"/>
                  </a:moveTo>
                  <a:lnTo>
                    <a:pt x="510" y="58"/>
                  </a:lnTo>
                  <a:lnTo>
                    <a:pt x="468" y="48"/>
                  </a:lnTo>
                  <a:lnTo>
                    <a:pt x="420" y="40"/>
                  </a:lnTo>
                  <a:lnTo>
                    <a:pt x="368" y="36"/>
                  </a:lnTo>
                  <a:lnTo>
                    <a:pt x="309" y="34"/>
                  </a:lnTo>
                  <a:lnTo>
                    <a:pt x="309" y="34"/>
                  </a:lnTo>
                  <a:lnTo>
                    <a:pt x="251" y="36"/>
                  </a:lnTo>
                  <a:lnTo>
                    <a:pt x="197" y="40"/>
                  </a:lnTo>
                  <a:lnTo>
                    <a:pt x="149" y="48"/>
                  </a:lnTo>
                  <a:lnTo>
                    <a:pt x="106" y="58"/>
                  </a:lnTo>
                  <a:lnTo>
                    <a:pt x="106" y="58"/>
                  </a:lnTo>
                  <a:lnTo>
                    <a:pt x="76" y="66"/>
                  </a:lnTo>
                  <a:lnTo>
                    <a:pt x="54" y="76"/>
                  </a:lnTo>
                  <a:lnTo>
                    <a:pt x="46" y="80"/>
                  </a:lnTo>
                  <a:lnTo>
                    <a:pt x="40" y="86"/>
                  </a:lnTo>
                  <a:lnTo>
                    <a:pt x="36" y="90"/>
                  </a:lnTo>
                  <a:lnTo>
                    <a:pt x="34" y="96"/>
                  </a:lnTo>
                  <a:lnTo>
                    <a:pt x="34" y="96"/>
                  </a:lnTo>
                  <a:lnTo>
                    <a:pt x="36" y="100"/>
                  </a:lnTo>
                  <a:lnTo>
                    <a:pt x="40" y="104"/>
                  </a:lnTo>
                  <a:lnTo>
                    <a:pt x="46" y="110"/>
                  </a:lnTo>
                  <a:lnTo>
                    <a:pt x="54" y="114"/>
                  </a:lnTo>
                  <a:lnTo>
                    <a:pt x="76" y="124"/>
                  </a:lnTo>
                  <a:lnTo>
                    <a:pt x="106" y="134"/>
                  </a:lnTo>
                  <a:lnTo>
                    <a:pt x="106" y="134"/>
                  </a:lnTo>
                  <a:lnTo>
                    <a:pt x="149" y="143"/>
                  </a:lnTo>
                  <a:lnTo>
                    <a:pt x="197" y="151"/>
                  </a:lnTo>
                  <a:lnTo>
                    <a:pt x="251" y="155"/>
                  </a:lnTo>
                  <a:lnTo>
                    <a:pt x="309" y="157"/>
                  </a:lnTo>
                  <a:lnTo>
                    <a:pt x="309" y="157"/>
                  </a:lnTo>
                  <a:lnTo>
                    <a:pt x="368" y="155"/>
                  </a:lnTo>
                  <a:lnTo>
                    <a:pt x="420" y="151"/>
                  </a:lnTo>
                  <a:lnTo>
                    <a:pt x="468" y="143"/>
                  </a:lnTo>
                  <a:lnTo>
                    <a:pt x="510" y="134"/>
                  </a:lnTo>
                  <a:lnTo>
                    <a:pt x="510" y="134"/>
                  </a:lnTo>
                  <a:lnTo>
                    <a:pt x="540" y="124"/>
                  </a:lnTo>
                  <a:lnTo>
                    <a:pt x="565" y="114"/>
                  </a:lnTo>
                  <a:lnTo>
                    <a:pt x="573" y="110"/>
                  </a:lnTo>
                  <a:lnTo>
                    <a:pt x="579" y="104"/>
                  </a:lnTo>
                  <a:lnTo>
                    <a:pt x="583" y="100"/>
                  </a:lnTo>
                  <a:lnTo>
                    <a:pt x="583" y="96"/>
                  </a:lnTo>
                  <a:lnTo>
                    <a:pt x="583" y="96"/>
                  </a:lnTo>
                  <a:lnTo>
                    <a:pt x="583" y="90"/>
                  </a:lnTo>
                  <a:lnTo>
                    <a:pt x="579" y="86"/>
                  </a:lnTo>
                  <a:lnTo>
                    <a:pt x="573" y="80"/>
                  </a:lnTo>
                  <a:lnTo>
                    <a:pt x="565" y="76"/>
                  </a:lnTo>
                  <a:lnTo>
                    <a:pt x="540" y="66"/>
                  </a:lnTo>
                  <a:lnTo>
                    <a:pt x="510" y="58"/>
                  </a:lnTo>
                  <a:lnTo>
                    <a:pt x="510" y="58"/>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150535" name="矩形 50"/>
          <p:cNvSpPr/>
          <p:nvPr/>
        </p:nvSpPr>
        <p:spPr>
          <a:xfrm>
            <a:off x="635000" y="4300538"/>
            <a:ext cx="1063625" cy="521970"/>
          </a:xfrm>
          <a:prstGeom prst="rect">
            <a:avLst/>
          </a:prstGeom>
          <a:noFill/>
          <a:ln w="9525">
            <a:noFill/>
          </a:ln>
        </p:spPr>
        <p:txBody>
          <a:bodyPr wrap="square" anchor="t">
            <a:spAutoFit/>
          </a:bodyPr>
          <a:lstStyle/>
          <a:p>
            <a:pPr algn="dist"/>
            <a:r>
              <a:rPr lang="zh-CN" altLang="en-US" sz="1400" dirty="0">
                <a:solidFill>
                  <a:srgbClr val="262626"/>
                </a:solidFill>
                <a:latin typeface="Arial Unicode MS" panose="020B0604020202020204" charset="-122"/>
                <a:ea typeface="Arial Unicode MS" panose="020B0604020202020204" charset="-122"/>
                <a:sym typeface="Microsoft YaHei" panose="020B0503020204020204" charset="-122"/>
              </a:rPr>
              <a:t>Enter title
</a:t>
            </a:r>
          </a:p>
        </p:txBody>
      </p:sp>
      <p:sp>
        <p:nvSpPr>
          <p:cNvPr id="8" name="矩形 50"/>
          <p:cNvSpPr/>
          <p:nvPr/>
        </p:nvSpPr>
        <p:spPr>
          <a:xfrm>
            <a:off x="2935288" y="4300538"/>
            <a:ext cx="1063625" cy="521970"/>
          </a:xfrm>
          <a:prstGeom prst="rect">
            <a:avLst/>
          </a:prstGeom>
          <a:noFill/>
          <a:ln w="9525">
            <a:noFill/>
          </a:ln>
        </p:spPr>
        <p:txBody>
          <a:bodyPr wrap="square" anchor="t">
            <a:spAutoFit/>
          </a:bodyPr>
          <a:lstStyle/>
          <a:p>
            <a:pPr algn="dist"/>
            <a:r>
              <a:rPr lang="zh-CN" altLang="en-US" sz="1400" dirty="0">
                <a:solidFill>
                  <a:srgbClr val="262626"/>
                </a:solidFill>
                <a:latin typeface="Arial Unicode MS" panose="020B0604020202020204" charset="-122"/>
                <a:ea typeface="Arial Unicode MS" panose="020B0604020202020204" charset="-122"/>
                <a:sym typeface="Microsoft YaHei" panose="020B0503020204020204" charset="-122"/>
              </a:rPr>
              <a:t>Enter title
</a:t>
            </a:r>
          </a:p>
        </p:txBody>
      </p:sp>
      <p:sp>
        <p:nvSpPr>
          <p:cNvPr id="9" name="矩形 50"/>
          <p:cNvSpPr/>
          <p:nvPr/>
        </p:nvSpPr>
        <p:spPr>
          <a:xfrm>
            <a:off x="5235575" y="4300538"/>
            <a:ext cx="1063625" cy="521970"/>
          </a:xfrm>
          <a:prstGeom prst="rect">
            <a:avLst/>
          </a:prstGeom>
          <a:noFill/>
          <a:ln w="9525">
            <a:noFill/>
          </a:ln>
        </p:spPr>
        <p:txBody>
          <a:bodyPr wrap="square" anchor="t">
            <a:spAutoFit/>
          </a:bodyPr>
          <a:lstStyle/>
          <a:p>
            <a:pPr algn="dist"/>
            <a:r>
              <a:rPr lang="zh-CN" altLang="en-US" sz="1400" dirty="0">
                <a:solidFill>
                  <a:srgbClr val="262626"/>
                </a:solidFill>
                <a:latin typeface="Arial Unicode MS" panose="020B0604020202020204" charset="-122"/>
                <a:ea typeface="Arial Unicode MS" panose="020B0604020202020204" charset="-122"/>
                <a:sym typeface="Microsoft YaHei" panose="020B0503020204020204" charset="-122"/>
              </a:rPr>
              <a:t>Enter title
</a:t>
            </a:r>
          </a:p>
        </p:txBody>
      </p:sp>
      <p:sp>
        <p:nvSpPr>
          <p:cNvPr id="10" name="矩形 50"/>
          <p:cNvSpPr/>
          <p:nvPr/>
        </p:nvSpPr>
        <p:spPr>
          <a:xfrm>
            <a:off x="7535863" y="4300538"/>
            <a:ext cx="1063625" cy="521970"/>
          </a:xfrm>
          <a:prstGeom prst="rect">
            <a:avLst/>
          </a:prstGeom>
          <a:noFill/>
          <a:ln w="9525">
            <a:noFill/>
          </a:ln>
        </p:spPr>
        <p:txBody>
          <a:bodyPr wrap="square" anchor="t">
            <a:spAutoFit/>
          </a:bodyPr>
          <a:lstStyle/>
          <a:p>
            <a:pPr algn="dist"/>
            <a:r>
              <a:rPr lang="zh-CN" altLang="en-US" sz="1400" dirty="0">
                <a:solidFill>
                  <a:srgbClr val="262626"/>
                </a:solidFill>
                <a:latin typeface="Arial Unicode MS" panose="020B0604020202020204" charset="-122"/>
                <a:ea typeface="Arial Unicode MS" panose="020B0604020202020204" charset="-122"/>
                <a:sym typeface="Microsoft YaHei" panose="020B0503020204020204" charset="-122"/>
              </a:rPr>
              <a:t>Enter title
</a:t>
            </a:r>
          </a:p>
        </p:txBody>
      </p:sp>
      <p:sp>
        <p:nvSpPr>
          <p:cNvPr id="33811" name="文本框 1"/>
          <p:cNvSpPr txBox="1"/>
          <p:nvPr/>
        </p:nvSpPr>
        <p:spPr>
          <a:xfrm>
            <a:off x="166688" y="131763"/>
            <a:ext cx="1751012" cy="254000"/>
          </a:xfrm>
          <a:prstGeom prst="rect">
            <a:avLst/>
          </a:prstGeom>
          <a:noFill/>
          <a:ln w="9525">
            <a:noFill/>
          </a:ln>
        </p:spPr>
        <p:txBody>
          <a:bodyPr wrap="square" anchor="t">
            <a:spAutoFit/>
          </a:bodyPr>
          <a:lstStyle/>
          <a:p>
            <a:pPr algn="dist"/>
            <a:r>
              <a:rPr lang="en-US" altLang="zh-CN" sz="1000">
                <a:latin typeface="Arial Unicode MS" panose="020B0604020202020204" charset="-122"/>
                <a:ea typeface="Arial Unicode MS" panose="020B0604020202020204" charset="-122"/>
              </a:rPr>
              <a:t>Add Your Website</a:t>
            </a:r>
          </a:p>
        </p:txBody>
      </p:sp>
      <p:sp>
        <p:nvSpPr>
          <p:cNvPr id="33812" name="文本框 2"/>
          <p:cNvSpPr txBox="1"/>
          <p:nvPr/>
        </p:nvSpPr>
        <p:spPr>
          <a:xfrm>
            <a:off x="7235825" y="131763"/>
            <a:ext cx="1741488" cy="398780"/>
          </a:xfrm>
          <a:prstGeom prst="rect">
            <a:avLst/>
          </a:prstGeom>
          <a:noFill/>
          <a:ln w="9525">
            <a:noFill/>
          </a:ln>
        </p:spPr>
        <p:txBody>
          <a:bodyPr wrap="square" anchor="t">
            <a:spAutoFit/>
          </a:bodyPr>
          <a:lstStyle/>
          <a:p>
            <a:pPr algn="dist"/>
            <a:r>
              <a:rPr lang="zh-CN" altLang="en-US" sz="1000">
                <a:latin typeface="Arial Unicode MS" panose="020B0604020202020204" charset="-122"/>
                <a:ea typeface="Arial Unicode MS" panose="020B0604020202020204" charset="-122"/>
              </a:rPr>
              <a:t>Enter title
</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8922"/>
                                        </p:tgtEl>
                                        <p:attrNameLst>
                                          <p:attrName>style.visibility</p:attrName>
                                        </p:attrNameLst>
                                      </p:cBhvr>
                                      <p:to>
                                        <p:strVal val="visible"/>
                                      </p:to>
                                    </p:set>
                                    <p:anim calcmode="lin" valueType="num">
                                      <p:cBhvr>
                                        <p:cTn id="7" dur="500" fill="hold"/>
                                        <p:tgtEl>
                                          <p:spTgt spid="38922"/>
                                        </p:tgtEl>
                                        <p:attrNameLst>
                                          <p:attrName>ppt_x</p:attrName>
                                        </p:attrNameLst>
                                      </p:cBhvr>
                                      <p:tavLst>
                                        <p:tav tm="0">
                                          <p:val>
                                            <p:strVal val="0-#ppt_w/2"/>
                                          </p:val>
                                        </p:tav>
                                        <p:tav tm="100000">
                                          <p:val>
                                            <p:strVal val="#ppt_x"/>
                                          </p:val>
                                        </p:tav>
                                      </p:tavLst>
                                    </p:anim>
                                    <p:anim calcmode="lin" valueType="num">
                                      <p:cBhvr>
                                        <p:cTn id="8" dur="500" fill="hold"/>
                                        <p:tgtEl>
                                          <p:spTgt spid="3892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ppt_x</p:attrName>
                                        </p:attrNameLst>
                                      </p:cBhvr>
                                      <p:tavLst>
                                        <p:tav tm="0">
                                          <p:val>
                                            <p:strVal val="1+#ppt_w/2"/>
                                          </p:val>
                                        </p:tav>
                                        <p:tav tm="100000">
                                          <p:val>
                                            <p:strVal val="#ppt_x"/>
                                          </p:val>
                                        </p:tav>
                                      </p:tavLst>
                                    </p:anim>
                                    <p:anim calcmode="lin" valueType="num">
                                      <p:cBhvr>
                                        <p:cTn id="13" dur="500" fill="hold"/>
                                        <p:tgtEl>
                                          <p:spTgt spid="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49" presetClass="entr" presetSubtype="0" decel="100000" fill="hold" nodeType="afterEffect">
                                  <p:stCondLst>
                                    <p:cond delay="0"/>
                                  </p:stCondLst>
                                  <p:childTnLst>
                                    <p:set>
                                      <p:cBhvr>
                                        <p:cTn id="16" dur="1" fill="hold">
                                          <p:stCondLst>
                                            <p:cond delay="0"/>
                                          </p:stCondLst>
                                        </p:cTn>
                                        <p:tgtEl>
                                          <p:spTgt spid="183299"/>
                                        </p:tgtEl>
                                        <p:attrNameLst>
                                          <p:attrName>style.visibility</p:attrName>
                                        </p:attrNameLst>
                                      </p:cBhvr>
                                      <p:to>
                                        <p:strVal val="visible"/>
                                      </p:to>
                                    </p:set>
                                    <p:anim calcmode="lin" valueType="num">
                                      <p:cBhvr>
                                        <p:cTn id="17" dur="500" fill="hold"/>
                                        <p:tgtEl>
                                          <p:spTgt spid="183299"/>
                                        </p:tgtEl>
                                        <p:attrNameLst>
                                          <p:attrName>ppt_w</p:attrName>
                                        </p:attrNameLst>
                                      </p:cBhvr>
                                      <p:tavLst>
                                        <p:tav tm="0">
                                          <p:val>
                                            <p:fltVal val="0"/>
                                          </p:val>
                                        </p:tav>
                                        <p:tav tm="100000">
                                          <p:val>
                                            <p:strVal val="#ppt_w"/>
                                          </p:val>
                                        </p:tav>
                                      </p:tavLst>
                                    </p:anim>
                                    <p:anim calcmode="lin" valueType="num">
                                      <p:cBhvr>
                                        <p:cTn id="18" dur="500" fill="hold"/>
                                        <p:tgtEl>
                                          <p:spTgt spid="183299"/>
                                        </p:tgtEl>
                                        <p:attrNameLst>
                                          <p:attrName>ppt_h</p:attrName>
                                        </p:attrNameLst>
                                      </p:cBhvr>
                                      <p:tavLst>
                                        <p:tav tm="0">
                                          <p:val>
                                            <p:fltVal val="0"/>
                                          </p:val>
                                        </p:tav>
                                        <p:tav tm="100000">
                                          <p:val>
                                            <p:strVal val="#ppt_h"/>
                                          </p:val>
                                        </p:tav>
                                      </p:tavLst>
                                    </p:anim>
                                    <p:anim calcmode="lin" valueType="num">
                                      <p:cBhvr>
                                        <p:cTn id="19" dur="500" fill="hold"/>
                                        <p:tgtEl>
                                          <p:spTgt spid="183299"/>
                                        </p:tgtEl>
                                        <p:attrNameLst>
                                          <p:attrName>style.rotation</p:attrName>
                                        </p:attrNameLst>
                                      </p:cBhvr>
                                      <p:tavLst>
                                        <p:tav tm="0">
                                          <p:val>
                                            <p:fltVal val="360"/>
                                          </p:val>
                                        </p:tav>
                                        <p:tav tm="100000">
                                          <p:val>
                                            <p:fltVal val="0"/>
                                          </p:val>
                                        </p:tav>
                                      </p:tavLst>
                                    </p:anim>
                                    <p:animEffect transition="in" filter="fade">
                                      <p:cBhvr>
                                        <p:cTn id="20" dur="500"/>
                                        <p:tgtEl>
                                          <p:spTgt spid="183299"/>
                                        </p:tgtEl>
                                      </p:cBhvr>
                                    </p:animEffect>
                                  </p:childTnLst>
                                </p:cTn>
                              </p:par>
                            </p:childTnLst>
                          </p:cTn>
                        </p:par>
                        <p:par>
                          <p:cTn id="21" fill="hold">
                            <p:stCondLst>
                              <p:cond delay="1500"/>
                            </p:stCondLst>
                            <p:childTnLst>
                              <p:par>
                                <p:cTn id="22" presetID="49" presetClass="entr" presetSubtype="0" decel="100000" fill="hold" grpId="0" nodeType="afterEffect">
                                  <p:stCondLst>
                                    <p:cond delay="0"/>
                                  </p:stCondLst>
                                  <p:childTnLst>
                                    <p:set>
                                      <p:cBhvr>
                                        <p:cTn id="23" dur="1" fill="hold">
                                          <p:stCondLst>
                                            <p:cond delay="0"/>
                                          </p:stCondLst>
                                        </p:cTn>
                                        <p:tgtEl>
                                          <p:spTgt spid="150535"/>
                                        </p:tgtEl>
                                        <p:attrNameLst>
                                          <p:attrName>style.visibility</p:attrName>
                                        </p:attrNameLst>
                                      </p:cBhvr>
                                      <p:to>
                                        <p:strVal val="visible"/>
                                      </p:to>
                                    </p:set>
                                    <p:anim calcmode="lin" valueType="num">
                                      <p:cBhvr>
                                        <p:cTn id="24" dur="500" fill="hold"/>
                                        <p:tgtEl>
                                          <p:spTgt spid="150535"/>
                                        </p:tgtEl>
                                        <p:attrNameLst>
                                          <p:attrName>ppt_w</p:attrName>
                                        </p:attrNameLst>
                                      </p:cBhvr>
                                      <p:tavLst>
                                        <p:tav tm="0">
                                          <p:val>
                                            <p:fltVal val="0"/>
                                          </p:val>
                                        </p:tav>
                                        <p:tav tm="100000">
                                          <p:val>
                                            <p:strVal val="#ppt_w"/>
                                          </p:val>
                                        </p:tav>
                                      </p:tavLst>
                                    </p:anim>
                                    <p:anim calcmode="lin" valueType="num">
                                      <p:cBhvr>
                                        <p:cTn id="25" dur="500" fill="hold"/>
                                        <p:tgtEl>
                                          <p:spTgt spid="150535"/>
                                        </p:tgtEl>
                                        <p:attrNameLst>
                                          <p:attrName>ppt_h</p:attrName>
                                        </p:attrNameLst>
                                      </p:cBhvr>
                                      <p:tavLst>
                                        <p:tav tm="0">
                                          <p:val>
                                            <p:fltVal val="0"/>
                                          </p:val>
                                        </p:tav>
                                        <p:tav tm="100000">
                                          <p:val>
                                            <p:strVal val="#ppt_h"/>
                                          </p:val>
                                        </p:tav>
                                      </p:tavLst>
                                    </p:anim>
                                    <p:anim calcmode="lin" valueType="num">
                                      <p:cBhvr>
                                        <p:cTn id="26" dur="500" fill="hold"/>
                                        <p:tgtEl>
                                          <p:spTgt spid="150535"/>
                                        </p:tgtEl>
                                        <p:attrNameLst>
                                          <p:attrName>style.rotation</p:attrName>
                                        </p:attrNameLst>
                                      </p:cBhvr>
                                      <p:tavLst>
                                        <p:tav tm="0">
                                          <p:val>
                                            <p:fltVal val="360"/>
                                          </p:val>
                                        </p:tav>
                                        <p:tav tm="100000">
                                          <p:val>
                                            <p:fltVal val="0"/>
                                          </p:val>
                                        </p:tav>
                                      </p:tavLst>
                                    </p:anim>
                                    <p:animEffect transition="in" filter="fade">
                                      <p:cBhvr>
                                        <p:cTn id="27" dur="500"/>
                                        <p:tgtEl>
                                          <p:spTgt spid="150535"/>
                                        </p:tgtEl>
                                      </p:cBhvr>
                                    </p:animEffect>
                                  </p:childTnLst>
                                </p:cTn>
                              </p:par>
                            </p:childTnLst>
                          </p:cTn>
                        </p:par>
                        <p:par>
                          <p:cTn id="28" fill="hold">
                            <p:stCondLst>
                              <p:cond delay="2000"/>
                            </p:stCondLst>
                            <p:childTnLst>
                              <p:par>
                                <p:cTn id="29" presetID="49" presetClass="entr" presetSubtype="0" decel="100000" fill="hold" nodeType="afterEffect">
                                  <p:stCondLst>
                                    <p:cond delay="0"/>
                                  </p:stCondLst>
                                  <p:childTnLst>
                                    <p:set>
                                      <p:cBhvr>
                                        <p:cTn id="30" dur="1" fill="hold">
                                          <p:stCondLst>
                                            <p:cond delay="0"/>
                                          </p:stCondLst>
                                        </p:cTn>
                                        <p:tgtEl>
                                          <p:spTgt spid="183302"/>
                                        </p:tgtEl>
                                        <p:attrNameLst>
                                          <p:attrName>style.visibility</p:attrName>
                                        </p:attrNameLst>
                                      </p:cBhvr>
                                      <p:to>
                                        <p:strVal val="visible"/>
                                      </p:to>
                                    </p:set>
                                    <p:anim calcmode="lin" valueType="num">
                                      <p:cBhvr>
                                        <p:cTn id="31" dur="500" fill="hold"/>
                                        <p:tgtEl>
                                          <p:spTgt spid="183302"/>
                                        </p:tgtEl>
                                        <p:attrNameLst>
                                          <p:attrName>ppt_w</p:attrName>
                                        </p:attrNameLst>
                                      </p:cBhvr>
                                      <p:tavLst>
                                        <p:tav tm="0">
                                          <p:val>
                                            <p:fltVal val="0"/>
                                          </p:val>
                                        </p:tav>
                                        <p:tav tm="100000">
                                          <p:val>
                                            <p:strVal val="#ppt_w"/>
                                          </p:val>
                                        </p:tav>
                                      </p:tavLst>
                                    </p:anim>
                                    <p:anim calcmode="lin" valueType="num">
                                      <p:cBhvr>
                                        <p:cTn id="32" dur="500" fill="hold"/>
                                        <p:tgtEl>
                                          <p:spTgt spid="183302"/>
                                        </p:tgtEl>
                                        <p:attrNameLst>
                                          <p:attrName>ppt_h</p:attrName>
                                        </p:attrNameLst>
                                      </p:cBhvr>
                                      <p:tavLst>
                                        <p:tav tm="0">
                                          <p:val>
                                            <p:fltVal val="0"/>
                                          </p:val>
                                        </p:tav>
                                        <p:tav tm="100000">
                                          <p:val>
                                            <p:strVal val="#ppt_h"/>
                                          </p:val>
                                        </p:tav>
                                      </p:tavLst>
                                    </p:anim>
                                    <p:anim calcmode="lin" valueType="num">
                                      <p:cBhvr>
                                        <p:cTn id="33" dur="500" fill="hold"/>
                                        <p:tgtEl>
                                          <p:spTgt spid="183302"/>
                                        </p:tgtEl>
                                        <p:attrNameLst>
                                          <p:attrName>style.rotation</p:attrName>
                                        </p:attrNameLst>
                                      </p:cBhvr>
                                      <p:tavLst>
                                        <p:tav tm="0">
                                          <p:val>
                                            <p:fltVal val="360"/>
                                          </p:val>
                                        </p:tav>
                                        <p:tav tm="100000">
                                          <p:val>
                                            <p:fltVal val="0"/>
                                          </p:val>
                                        </p:tav>
                                      </p:tavLst>
                                    </p:anim>
                                    <p:animEffect transition="in" filter="fade">
                                      <p:cBhvr>
                                        <p:cTn id="34" dur="500"/>
                                        <p:tgtEl>
                                          <p:spTgt spid="183302"/>
                                        </p:tgtEl>
                                      </p:cBhvr>
                                    </p:animEffect>
                                  </p:childTnLst>
                                </p:cTn>
                              </p:par>
                            </p:childTnLst>
                          </p:cTn>
                        </p:par>
                        <p:par>
                          <p:cTn id="35" fill="hold">
                            <p:stCondLst>
                              <p:cond delay="2500"/>
                            </p:stCondLst>
                            <p:childTnLst>
                              <p:par>
                                <p:cTn id="36" presetID="49" presetClass="entr" presetSubtype="0" decel="100000" fill="hold" grpId="0"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p:cTn id="38" dur="500" fill="hold"/>
                                        <p:tgtEl>
                                          <p:spTgt spid="8"/>
                                        </p:tgtEl>
                                        <p:attrNameLst>
                                          <p:attrName>ppt_w</p:attrName>
                                        </p:attrNameLst>
                                      </p:cBhvr>
                                      <p:tavLst>
                                        <p:tav tm="0">
                                          <p:val>
                                            <p:fltVal val="0"/>
                                          </p:val>
                                        </p:tav>
                                        <p:tav tm="100000">
                                          <p:val>
                                            <p:strVal val="#ppt_w"/>
                                          </p:val>
                                        </p:tav>
                                      </p:tavLst>
                                    </p:anim>
                                    <p:anim calcmode="lin" valueType="num">
                                      <p:cBhvr>
                                        <p:cTn id="39" dur="500" fill="hold"/>
                                        <p:tgtEl>
                                          <p:spTgt spid="8"/>
                                        </p:tgtEl>
                                        <p:attrNameLst>
                                          <p:attrName>ppt_h</p:attrName>
                                        </p:attrNameLst>
                                      </p:cBhvr>
                                      <p:tavLst>
                                        <p:tav tm="0">
                                          <p:val>
                                            <p:fltVal val="0"/>
                                          </p:val>
                                        </p:tav>
                                        <p:tav tm="100000">
                                          <p:val>
                                            <p:strVal val="#ppt_h"/>
                                          </p:val>
                                        </p:tav>
                                      </p:tavLst>
                                    </p:anim>
                                    <p:anim calcmode="lin" valueType="num">
                                      <p:cBhvr>
                                        <p:cTn id="40" dur="500" fill="hold"/>
                                        <p:tgtEl>
                                          <p:spTgt spid="8"/>
                                        </p:tgtEl>
                                        <p:attrNameLst>
                                          <p:attrName>style.rotation</p:attrName>
                                        </p:attrNameLst>
                                      </p:cBhvr>
                                      <p:tavLst>
                                        <p:tav tm="0">
                                          <p:val>
                                            <p:fltVal val="360"/>
                                          </p:val>
                                        </p:tav>
                                        <p:tav tm="100000">
                                          <p:val>
                                            <p:fltVal val="0"/>
                                          </p:val>
                                        </p:tav>
                                      </p:tavLst>
                                    </p:anim>
                                    <p:animEffect transition="in" filter="fade">
                                      <p:cBhvr>
                                        <p:cTn id="41" dur="500"/>
                                        <p:tgtEl>
                                          <p:spTgt spid="8"/>
                                        </p:tgtEl>
                                      </p:cBhvr>
                                    </p:animEffect>
                                  </p:childTnLst>
                                </p:cTn>
                              </p:par>
                            </p:childTnLst>
                          </p:cTn>
                        </p:par>
                        <p:par>
                          <p:cTn id="42" fill="hold">
                            <p:stCondLst>
                              <p:cond delay="3000"/>
                            </p:stCondLst>
                            <p:childTnLst>
                              <p:par>
                                <p:cTn id="43" presetID="49" presetClass="entr" presetSubtype="0" decel="100000" fill="hold" nodeType="afterEffect">
                                  <p:stCondLst>
                                    <p:cond delay="0"/>
                                  </p:stCondLst>
                                  <p:childTnLst>
                                    <p:set>
                                      <p:cBhvr>
                                        <p:cTn id="44" dur="1" fill="hold">
                                          <p:stCondLst>
                                            <p:cond delay="0"/>
                                          </p:stCondLst>
                                        </p:cTn>
                                        <p:tgtEl>
                                          <p:spTgt spid="183305"/>
                                        </p:tgtEl>
                                        <p:attrNameLst>
                                          <p:attrName>style.visibility</p:attrName>
                                        </p:attrNameLst>
                                      </p:cBhvr>
                                      <p:to>
                                        <p:strVal val="visible"/>
                                      </p:to>
                                    </p:set>
                                    <p:anim calcmode="lin" valueType="num">
                                      <p:cBhvr>
                                        <p:cTn id="45" dur="500" fill="hold"/>
                                        <p:tgtEl>
                                          <p:spTgt spid="183305"/>
                                        </p:tgtEl>
                                        <p:attrNameLst>
                                          <p:attrName>ppt_w</p:attrName>
                                        </p:attrNameLst>
                                      </p:cBhvr>
                                      <p:tavLst>
                                        <p:tav tm="0">
                                          <p:val>
                                            <p:fltVal val="0"/>
                                          </p:val>
                                        </p:tav>
                                        <p:tav tm="100000">
                                          <p:val>
                                            <p:strVal val="#ppt_w"/>
                                          </p:val>
                                        </p:tav>
                                      </p:tavLst>
                                    </p:anim>
                                    <p:anim calcmode="lin" valueType="num">
                                      <p:cBhvr>
                                        <p:cTn id="46" dur="500" fill="hold"/>
                                        <p:tgtEl>
                                          <p:spTgt spid="183305"/>
                                        </p:tgtEl>
                                        <p:attrNameLst>
                                          <p:attrName>ppt_h</p:attrName>
                                        </p:attrNameLst>
                                      </p:cBhvr>
                                      <p:tavLst>
                                        <p:tav tm="0">
                                          <p:val>
                                            <p:fltVal val="0"/>
                                          </p:val>
                                        </p:tav>
                                        <p:tav tm="100000">
                                          <p:val>
                                            <p:strVal val="#ppt_h"/>
                                          </p:val>
                                        </p:tav>
                                      </p:tavLst>
                                    </p:anim>
                                    <p:anim calcmode="lin" valueType="num">
                                      <p:cBhvr>
                                        <p:cTn id="47" dur="500" fill="hold"/>
                                        <p:tgtEl>
                                          <p:spTgt spid="183305"/>
                                        </p:tgtEl>
                                        <p:attrNameLst>
                                          <p:attrName>style.rotation</p:attrName>
                                        </p:attrNameLst>
                                      </p:cBhvr>
                                      <p:tavLst>
                                        <p:tav tm="0">
                                          <p:val>
                                            <p:fltVal val="360"/>
                                          </p:val>
                                        </p:tav>
                                        <p:tav tm="100000">
                                          <p:val>
                                            <p:fltVal val="0"/>
                                          </p:val>
                                        </p:tav>
                                      </p:tavLst>
                                    </p:anim>
                                    <p:animEffect transition="in" filter="fade">
                                      <p:cBhvr>
                                        <p:cTn id="48" dur="500"/>
                                        <p:tgtEl>
                                          <p:spTgt spid="183305"/>
                                        </p:tgtEl>
                                      </p:cBhvr>
                                    </p:animEffect>
                                  </p:childTnLst>
                                </p:cTn>
                              </p:par>
                            </p:childTnLst>
                          </p:cTn>
                        </p:par>
                        <p:par>
                          <p:cTn id="49" fill="hold">
                            <p:stCondLst>
                              <p:cond delay="3500"/>
                            </p:stCondLst>
                            <p:childTnLst>
                              <p:par>
                                <p:cTn id="50" presetID="49" presetClass="entr" presetSubtype="0" decel="100000" fill="hold" grpId="0" nodeType="afterEffect">
                                  <p:stCondLst>
                                    <p:cond delay="0"/>
                                  </p:stCondLst>
                                  <p:childTnLst>
                                    <p:set>
                                      <p:cBhvr>
                                        <p:cTn id="51" dur="1" fill="hold">
                                          <p:stCondLst>
                                            <p:cond delay="0"/>
                                          </p:stCondLst>
                                        </p:cTn>
                                        <p:tgtEl>
                                          <p:spTgt spid="9"/>
                                        </p:tgtEl>
                                        <p:attrNameLst>
                                          <p:attrName>style.visibility</p:attrName>
                                        </p:attrNameLst>
                                      </p:cBhvr>
                                      <p:to>
                                        <p:strVal val="visible"/>
                                      </p:to>
                                    </p:set>
                                    <p:anim calcmode="lin" valueType="num">
                                      <p:cBhvr>
                                        <p:cTn id="52" dur="500" fill="hold"/>
                                        <p:tgtEl>
                                          <p:spTgt spid="9"/>
                                        </p:tgtEl>
                                        <p:attrNameLst>
                                          <p:attrName>ppt_w</p:attrName>
                                        </p:attrNameLst>
                                      </p:cBhvr>
                                      <p:tavLst>
                                        <p:tav tm="0">
                                          <p:val>
                                            <p:fltVal val="0"/>
                                          </p:val>
                                        </p:tav>
                                        <p:tav tm="100000">
                                          <p:val>
                                            <p:strVal val="#ppt_w"/>
                                          </p:val>
                                        </p:tav>
                                      </p:tavLst>
                                    </p:anim>
                                    <p:anim calcmode="lin" valueType="num">
                                      <p:cBhvr>
                                        <p:cTn id="53" dur="500" fill="hold"/>
                                        <p:tgtEl>
                                          <p:spTgt spid="9"/>
                                        </p:tgtEl>
                                        <p:attrNameLst>
                                          <p:attrName>ppt_h</p:attrName>
                                        </p:attrNameLst>
                                      </p:cBhvr>
                                      <p:tavLst>
                                        <p:tav tm="0">
                                          <p:val>
                                            <p:fltVal val="0"/>
                                          </p:val>
                                        </p:tav>
                                        <p:tav tm="100000">
                                          <p:val>
                                            <p:strVal val="#ppt_h"/>
                                          </p:val>
                                        </p:tav>
                                      </p:tavLst>
                                    </p:anim>
                                    <p:anim calcmode="lin" valueType="num">
                                      <p:cBhvr>
                                        <p:cTn id="54" dur="500" fill="hold"/>
                                        <p:tgtEl>
                                          <p:spTgt spid="9"/>
                                        </p:tgtEl>
                                        <p:attrNameLst>
                                          <p:attrName>style.rotation</p:attrName>
                                        </p:attrNameLst>
                                      </p:cBhvr>
                                      <p:tavLst>
                                        <p:tav tm="0">
                                          <p:val>
                                            <p:fltVal val="360"/>
                                          </p:val>
                                        </p:tav>
                                        <p:tav tm="100000">
                                          <p:val>
                                            <p:fltVal val="0"/>
                                          </p:val>
                                        </p:tav>
                                      </p:tavLst>
                                    </p:anim>
                                    <p:animEffect transition="in" filter="fade">
                                      <p:cBhvr>
                                        <p:cTn id="55" dur="500"/>
                                        <p:tgtEl>
                                          <p:spTgt spid="9"/>
                                        </p:tgtEl>
                                      </p:cBhvr>
                                    </p:animEffect>
                                  </p:childTnLst>
                                </p:cTn>
                              </p:par>
                            </p:childTnLst>
                          </p:cTn>
                        </p:par>
                        <p:par>
                          <p:cTn id="56" fill="hold">
                            <p:stCondLst>
                              <p:cond delay="4000"/>
                            </p:stCondLst>
                            <p:childTnLst>
                              <p:par>
                                <p:cTn id="57" presetID="49" presetClass="entr" presetSubtype="0" decel="100000" fill="hold" nodeType="afterEffect">
                                  <p:stCondLst>
                                    <p:cond delay="0"/>
                                  </p:stCondLst>
                                  <p:childTnLst>
                                    <p:set>
                                      <p:cBhvr>
                                        <p:cTn id="58" dur="1" fill="hold">
                                          <p:stCondLst>
                                            <p:cond delay="0"/>
                                          </p:stCondLst>
                                        </p:cTn>
                                        <p:tgtEl>
                                          <p:spTgt spid="183308"/>
                                        </p:tgtEl>
                                        <p:attrNameLst>
                                          <p:attrName>style.visibility</p:attrName>
                                        </p:attrNameLst>
                                      </p:cBhvr>
                                      <p:to>
                                        <p:strVal val="visible"/>
                                      </p:to>
                                    </p:set>
                                    <p:anim calcmode="lin" valueType="num">
                                      <p:cBhvr>
                                        <p:cTn id="59" dur="500" fill="hold"/>
                                        <p:tgtEl>
                                          <p:spTgt spid="183308"/>
                                        </p:tgtEl>
                                        <p:attrNameLst>
                                          <p:attrName>ppt_w</p:attrName>
                                        </p:attrNameLst>
                                      </p:cBhvr>
                                      <p:tavLst>
                                        <p:tav tm="0">
                                          <p:val>
                                            <p:fltVal val="0"/>
                                          </p:val>
                                        </p:tav>
                                        <p:tav tm="100000">
                                          <p:val>
                                            <p:strVal val="#ppt_w"/>
                                          </p:val>
                                        </p:tav>
                                      </p:tavLst>
                                    </p:anim>
                                    <p:anim calcmode="lin" valueType="num">
                                      <p:cBhvr>
                                        <p:cTn id="60" dur="500" fill="hold"/>
                                        <p:tgtEl>
                                          <p:spTgt spid="183308"/>
                                        </p:tgtEl>
                                        <p:attrNameLst>
                                          <p:attrName>ppt_h</p:attrName>
                                        </p:attrNameLst>
                                      </p:cBhvr>
                                      <p:tavLst>
                                        <p:tav tm="0">
                                          <p:val>
                                            <p:fltVal val="0"/>
                                          </p:val>
                                        </p:tav>
                                        <p:tav tm="100000">
                                          <p:val>
                                            <p:strVal val="#ppt_h"/>
                                          </p:val>
                                        </p:tav>
                                      </p:tavLst>
                                    </p:anim>
                                    <p:anim calcmode="lin" valueType="num">
                                      <p:cBhvr>
                                        <p:cTn id="61" dur="500" fill="hold"/>
                                        <p:tgtEl>
                                          <p:spTgt spid="183308"/>
                                        </p:tgtEl>
                                        <p:attrNameLst>
                                          <p:attrName>style.rotation</p:attrName>
                                        </p:attrNameLst>
                                      </p:cBhvr>
                                      <p:tavLst>
                                        <p:tav tm="0">
                                          <p:val>
                                            <p:fltVal val="360"/>
                                          </p:val>
                                        </p:tav>
                                        <p:tav tm="100000">
                                          <p:val>
                                            <p:fltVal val="0"/>
                                          </p:val>
                                        </p:tav>
                                      </p:tavLst>
                                    </p:anim>
                                    <p:animEffect transition="in" filter="fade">
                                      <p:cBhvr>
                                        <p:cTn id="62" dur="500"/>
                                        <p:tgtEl>
                                          <p:spTgt spid="183308"/>
                                        </p:tgtEl>
                                      </p:cBhvr>
                                    </p:animEffect>
                                  </p:childTnLst>
                                </p:cTn>
                              </p:par>
                            </p:childTnLst>
                          </p:cTn>
                        </p:par>
                        <p:par>
                          <p:cTn id="63" fill="hold">
                            <p:stCondLst>
                              <p:cond delay="4500"/>
                            </p:stCondLst>
                            <p:childTnLst>
                              <p:par>
                                <p:cTn id="64" presetID="49" presetClass="entr" presetSubtype="0" decel="100000" fill="hold" grpId="0" nodeType="afterEffect">
                                  <p:stCondLst>
                                    <p:cond delay="0"/>
                                  </p:stCondLst>
                                  <p:childTnLst>
                                    <p:set>
                                      <p:cBhvr>
                                        <p:cTn id="65" dur="1" fill="hold">
                                          <p:stCondLst>
                                            <p:cond delay="0"/>
                                          </p:stCondLst>
                                        </p:cTn>
                                        <p:tgtEl>
                                          <p:spTgt spid="10"/>
                                        </p:tgtEl>
                                        <p:attrNameLst>
                                          <p:attrName>style.visibility</p:attrName>
                                        </p:attrNameLst>
                                      </p:cBhvr>
                                      <p:to>
                                        <p:strVal val="visible"/>
                                      </p:to>
                                    </p:set>
                                    <p:anim calcmode="lin" valueType="num">
                                      <p:cBhvr>
                                        <p:cTn id="66" dur="500" fill="hold"/>
                                        <p:tgtEl>
                                          <p:spTgt spid="10"/>
                                        </p:tgtEl>
                                        <p:attrNameLst>
                                          <p:attrName>ppt_w</p:attrName>
                                        </p:attrNameLst>
                                      </p:cBhvr>
                                      <p:tavLst>
                                        <p:tav tm="0">
                                          <p:val>
                                            <p:fltVal val="0"/>
                                          </p:val>
                                        </p:tav>
                                        <p:tav tm="100000">
                                          <p:val>
                                            <p:strVal val="#ppt_w"/>
                                          </p:val>
                                        </p:tav>
                                      </p:tavLst>
                                    </p:anim>
                                    <p:anim calcmode="lin" valueType="num">
                                      <p:cBhvr>
                                        <p:cTn id="67" dur="500" fill="hold"/>
                                        <p:tgtEl>
                                          <p:spTgt spid="10"/>
                                        </p:tgtEl>
                                        <p:attrNameLst>
                                          <p:attrName>ppt_h</p:attrName>
                                        </p:attrNameLst>
                                      </p:cBhvr>
                                      <p:tavLst>
                                        <p:tav tm="0">
                                          <p:val>
                                            <p:fltVal val="0"/>
                                          </p:val>
                                        </p:tav>
                                        <p:tav tm="100000">
                                          <p:val>
                                            <p:strVal val="#ppt_h"/>
                                          </p:val>
                                        </p:tav>
                                      </p:tavLst>
                                    </p:anim>
                                    <p:anim calcmode="lin" valueType="num">
                                      <p:cBhvr>
                                        <p:cTn id="68" dur="500" fill="hold"/>
                                        <p:tgtEl>
                                          <p:spTgt spid="10"/>
                                        </p:tgtEl>
                                        <p:attrNameLst>
                                          <p:attrName>style.rotation</p:attrName>
                                        </p:attrNameLst>
                                      </p:cBhvr>
                                      <p:tavLst>
                                        <p:tav tm="0">
                                          <p:val>
                                            <p:fltVal val="360"/>
                                          </p:val>
                                        </p:tav>
                                        <p:tav tm="100000">
                                          <p:val>
                                            <p:fltVal val="0"/>
                                          </p:val>
                                        </p:tav>
                                      </p:tavLst>
                                    </p:anim>
                                    <p:animEffect transition="in" filter="fade">
                                      <p:cBhvr>
                                        <p:cTn id="6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22" grpId="0" bldLvl="0" animBg="1"/>
      <p:bldP spid="6" grpId="0" bldLvl="0" animBg="1"/>
      <p:bldP spid="150535" grpId="0"/>
      <p:bldP spid="8" grpId="0"/>
      <p:bldP spid="9" grpId="0"/>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4373" name="组合 48"/>
          <p:cNvGrpSpPr/>
          <p:nvPr/>
        </p:nvGrpSpPr>
        <p:grpSpPr>
          <a:xfrm>
            <a:off x="7875588" y="300038"/>
            <a:ext cx="846137" cy="846137"/>
            <a:chOff x="1758" y="973"/>
            <a:chExt cx="937" cy="937"/>
          </a:xfrm>
        </p:grpSpPr>
        <p:sp>
          <p:nvSpPr>
            <p:cNvPr id="16" name="椭圆 15"/>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7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3" name="直角三角形 2"/>
          <p:cNvSpPr/>
          <p:nvPr/>
        </p:nvSpPr>
        <p:spPr>
          <a:xfrm rot="5400000">
            <a:off x="-19050" y="-12700"/>
            <a:ext cx="1409700"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Copyright Notice"/>
          <p:cNvSpPr/>
          <p:nvPr/>
        </p:nvSpPr>
        <p:spPr bwMode="auto">
          <a:xfrm>
            <a:off x="21272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002748"/>
                </a:solidFill>
                <a:latin typeface="Arial Unicode MS" panose="020B0604020202020204" charset="-122"/>
                <a:ea typeface="Arial Unicode MS" panose="020B0604020202020204" charset="-122"/>
              </a:rPr>
              <a:t>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grpSp>
        <p:nvGrpSpPr>
          <p:cNvPr id="148481" name="组合 1"/>
          <p:cNvGrpSpPr/>
          <p:nvPr/>
        </p:nvGrpSpPr>
        <p:grpSpPr>
          <a:xfrm>
            <a:off x="581025" y="1555750"/>
            <a:ext cx="1581150" cy="1585913"/>
            <a:chOff x="0" y="0"/>
            <a:chExt cx="1582738" cy="1584325"/>
          </a:xfrm>
        </p:grpSpPr>
        <p:sp>
          <p:nvSpPr>
            <p:cNvPr id="52232" name="椭圆 9"/>
            <p:cNvSpPr/>
            <p:nvPr/>
          </p:nvSpPr>
          <p:spPr>
            <a:xfrm>
              <a:off x="0" y="0"/>
              <a:ext cx="1582738" cy="1584325"/>
            </a:xfrm>
            <a:prstGeom prst="ellipse">
              <a:avLst/>
            </a:prstGeom>
            <a:solidFill>
              <a:srgbClr val="F2F2F2">
                <a:alpha val="29999"/>
              </a:srgbClr>
            </a:solidFill>
            <a:ln w="57150" cap="flat" cmpd="sng">
              <a:solidFill>
                <a:srgbClr val="002748"/>
              </a:solidFill>
              <a:prstDash val="solid"/>
              <a:round/>
              <a:headEnd type="none" w="med" len="med"/>
              <a:tailEnd type="none" w="med" len="med"/>
            </a:ln>
          </p:spPr>
          <p:txBody>
            <a:bodyPr anchor="ctr"/>
            <a:lstStyle/>
            <a:p>
              <a:pPr lvl="0" algn="ctr" fontAlgn="base"/>
              <a:endParaRPr lang="zh-CN" altLang="en-US" sz="1890" strike="noStrike" noProof="1">
                <a:solidFill>
                  <a:srgbClr val="FFFFFF"/>
                </a:solidFill>
                <a:latin typeface="Arial Unicode MS" panose="020B0604020202020204" charset="-122"/>
                <a:ea typeface="Arial Unicode MS" panose="020B0604020202020204" charset="-122"/>
                <a:sym typeface="方正兰亭黑_GBK" pitchFamily="2" charset="-122"/>
              </a:endParaRPr>
            </a:p>
          </p:txBody>
        </p:sp>
        <p:sp>
          <p:nvSpPr>
            <p:cNvPr id="52233" name="椭圆 31"/>
            <p:cNvSpPr/>
            <p:nvPr/>
          </p:nvSpPr>
          <p:spPr>
            <a:xfrm rot="-787959" flipH="1">
              <a:off x="107915" y="108022"/>
              <a:ext cx="1366909" cy="1368281"/>
            </a:xfrm>
            <a:prstGeom prst="ellipse">
              <a:avLst/>
            </a:prstGeom>
            <a:blipFill rotWithShape="1">
              <a:blip r:embed="rId2"/>
              <a:stretch>
                <a:fillRect/>
              </a:stretch>
            </a:blipFill>
            <a:ln w="9525" cap="flat" cmpd="sng">
              <a:solidFill>
                <a:srgbClr val="002748"/>
              </a:solidFill>
              <a:prstDash val="solid"/>
              <a:miter/>
              <a:headEnd type="none" w="med" len="med"/>
              <a:tailEnd type="none" w="med" len="med"/>
            </a:ln>
          </p:spPr>
          <p:txBody>
            <a:bodyPr anchor="ctr"/>
            <a:lstStyle/>
            <a:p>
              <a:pPr lvl="0" algn="ctr" fontAlgn="base"/>
              <a:endParaRPr lang="zh-CN" altLang="en-US" sz="1890" strike="noStrike" noProof="1">
                <a:solidFill>
                  <a:srgbClr val="FFFFFF"/>
                </a:solidFill>
                <a:latin typeface="Arial Unicode MS" panose="020B0604020202020204" charset="-122"/>
                <a:ea typeface="Arial Unicode MS" panose="020B0604020202020204" charset="-122"/>
                <a:sym typeface="方正兰亭黑_GBK" pitchFamily="2" charset="-122"/>
              </a:endParaRPr>
            </a:p>
          </p:txBody>
        </p:sp>
      </p:grpSp>
      <p:grpSp>
        <p:nvGrpSpPr>
          <p:cNvPr id="148484" name="组合 34"/>
          <p:cNvGrpSpPr/>
          <p:nvPr/>
        </p:nvGrpSpPr>
        <p:grpSpPr>
          <a:xfrm>
            <a:off x="6975475" y="1555750"/>
            <a:ext cx="1582738" cy="1585913"/>
            <a:chOff x="0" y="0"/>
            <a:chExt cx="1584325" cy="1584325"/>
          </a:xfrm>
        </p:grpSpPr>
        <p:sp>
          <p:nvSpPr>
            <p:cNvPr id="52235" name="椭圆 36"/>
            <p:cNvSpPr/>
            <p:nvPr/>
          </p:nvSpPr>
          <p:spPr>
            <a:xfrm>
              <a:off x="0" y="0"/>
              <a:ext cx="1584325" cy="1584325"/>
            </a:xfrm>
            <a:prstGeom prst="ellipse">
              <a:avLst/>
            </a:prstGeom>
            <a:solidFill>
              <a:srgbClr val="F2F2F2">
                <a:alpha val="29999"/>
              </a:srgbClr>
            </a:solidFill>
            <a:ln w="57150" cap="flat" cmpd="sng">
              <a:solidFill>
                <a:srgbClr val="FF9900"/>
              </a:solidFill>
              <a:prstDash val="solid"/>
              <a:round/>
              <a:headEnd type="none" w="med" len="med"/>
              <a:tailEnd type="none" w="med" len="med"/>
            </a:ln>
          </p:spPr>
          <p:txBody>
            <a:bodyPr anchor="ctr"/>
            <a:lstStyle/>
            <a:p>
              <a:pPr lvl="0" algn="ctr" fontAlgn="base"/>
              <a:endParaRPr lang="zh-CN" altLang="en-US" sz="1890" strike="noStrike" noProof="1">
                <a:solidFill>
                  <a:srgbClr val="FFFFFF"/>
                </a:solidFill>
                <a:latin typeface="Arial Unicode MS" panose="020B0604020202020204" charset="-122"/>
                <a:ea typeface="Arial Unicode MS" panose="020B0604020202020204" charset="-122"/>
                <a:sym typeface="方正兰亭黑_GBK" pitchFamily="2" charset="-122"/>
              </a:endParaRPr>
            </a:p>
          </p:txBody>
        </p:sp>
        <p:sp>
          <p:nvSpPr>
            <p:cNvPr id="52236" name="椭圆 37"/>
            <p:cNvSpPr/>
            <p:nvPr/>
          </p:nvSpPr>
          <p:spPr>
            <a:xfrm>
              <a:off x="107950" y="107950"/>
              <a:ext cx="1368425" cy="1368425"/>
            </a:xfrm>
            <a:prstGeom prst="ellipse">
              <a:avLst/>
            </a:prstGeom>
            <a:blipFill rotWithShape="1">
              <a:blip r:embed="rId3"/>
              <a:stretch>
                <a:fillRect/>
              </a:stretch>
            </a:blipFill>
            <a:ln w="9525" cap="flat" cmpd="sng">
              <a:solidFill>
                <a:srgbClr val="FF9900"/>
              </a:solidFill>
              <a:prstDash val="solid"/>
              <a:miter/>
              <a:headEnd type="none" w="med" len="med"/>
              <a:tailEnd type="none" w="med" len="med"/>
            </a:ln>
          </p:spPr>
          <p:txBody>
            <a:bodyPr anchor="ctr"/>
            <a:lstStyle/>
            <a:p>
              <a:pPr lvl="0" algn="ctr" fontAlgn="base"/>
              <a:endParaRPr lang="zh-CN" altLang="en-US" sz="1890" strike="noStrike" noProof="1">
                <a:solidFill>
                  <a:srgbClr val="FFFFFF"/>
                </a:solidFill>
                <a:latin typeface="Arial Unicode MS" panose="020B0604020202020204" charset="-122"/>
                <a:ea typeface="Arial Unicode MS" panose="020B0604020202020204" charset="-122"/>
                <a:sym typeface="方正兰亭黑_GBK" pitchFamily="2" charset="-122"/>
              </a:endParaRPr>
            </a:p>
          </p:txBody>
        </p:sp>
      </p:grpSp>
      <p:grpSp>
        <p:nvGrpSpPr>
          <p:cNvPr id="148487" name="组合 37"/>
          <p:cNvGrpSpPr/>
          <p:nvPr/>
        </p:nvGrpSpPr>
        <p:grpSpPr>
          <a:xfrm>
            <a:off x="4845050" y="1555750"/>
            <a:ext cx="1581150" cy="1585913"/>
            <a:chOff x="0" y="0"/>
            <a:chExt cx="1582737" cy="1584325"/>
          </a:xfrm>
        </p:grpSpPr>
        <p:sp>
          <p:nvSpPr>
            <p:cNvPr id="52238" name="椭圆 30"/>
            <p:cNvSpPr/>
            <p:nvPr/>
          </p:nvSpPr>
          <p:spPr>
            <a:xfrm>
              <a:off x="0" y="0"/>
              <a:ext cx="1582737" cy="1584325"/>
            </a:xfrm>
            <a:prstGeom prst="ellipse">
              <a:avLst/>
            </a:prstGeom>
            <a:solidFill>
              <a:srgbClr val="F2F2F2">
                <a:alpha val="29999"/>
              </a:srgbClr>
            </a:solidFill>
            <a:ln w="57150" cap="flat" cmpd="sng">
              <a:solidFill>
                <a:srgbClr val="002748"/>
              </a:solidFill>
              <a:prstDash val="solid"/>
              <a:round/>
              <a:headEnd type="none" w="med" len="med"/>
              <a:tailEnd type="none" w="med" len="med"/>
            </a:ln>
          </p:spPr>
          <p:txBody>
            <a:bodyPr anchor="ctr"/>
            <a:lstStyle/>
            <a:p>
              <a:pPr lvl="0" algn="ctr" fontAlgn="base"/>
              <a:endParaRPr lang="zh-CN" altLang="en-US" sz="1890" strike="noStrike" noProof="1">
                <a:solidFill>
                  <a:srgbClr val="FFFFFF"/>
                </a:solidFill>
                <a:latin typeface="Arial Unicode MS" panose="020B0604020202020204" charset="-122"/>
                <a:ea typeface="Arial Unicode MS" panose="020B0604020202020204" charset="-122"/>
                <a:sym typeface="方正兰亭黑_GBK" pitchFamily="2" charset="-122"/>
              </a:endParaRPr>
            </a:p>
          </p:txBody>
        </p:sp>
        <p:sp>
          <p:nvSpPr>
            <p:cNvPr id="52239" name="椭圆 25"/>
            <p:cNvSpPr/>
            <p:nvPr/>
          </p:nvSpPr>
          <p:spPr>
            <a:xfrm>
              <a:off x="107950" y="107950"/>
              <a:ext cx="1366837" cy="1368425"/>
            </a:xfrm>
            <a:prstGeom prst="ellipse">
              <a:avLst/>
            </a:prstGeom>
            <a:blipFill rotWithShape="1">
              <a:blip r:embed="rId4"/>
              <a:stretch>
                <a:fillRect/>
              </a:stretch>
            </a:blipFill>
            <a:ln w="9525" cap="flat" cmpd="sng">
              <a:solidFill>
                <a:srgbClr val="002748"/>
              </a:solidFill>
              <a:prstDash val="solid"/>
              <a:miter/>
              <a:headEnd type="none" w="med" len="med"/>
              <a:tailEnd type="none" w="med" len="med"/>
            </a:ln>
          </p:spPr>
          <p:txBody>
            <a:bodyPr anchor="ctr"/>
            <a:lstStyle/>
            <a:p>
              <a:pPr lvl="0" algn="ctr" fontAlgn="base"/>
              <a:endParaRPr lang="zh-CN" altLang="en-US" sz="1890" strike="noStrike" noProof="1">
                <a:solidFill>
                  <a:srgbClr val="FFFFFF"/>
                </a:solidFill>
                <a:latin typeface="Arial Unicode MS" panose="020B0604020202020204" charset="-122"/>
                <a:ea typeface="Arial Unicode MS" panose="020B0604020202020204" charset="-122"/>
                <a:sym typeface="方正兰亭黑_GBK" pitchFamily="2" charset="-122"/>
              </a:endParaRPr>
            </a:p>
          </p:txBody>
        </p:sp>
      </p:grpSp>
      <p:grpSp>
        <p:nvGrpSpPr>
          <p:cNvPr id="148490" name="组合 40"/>
          <p:cNvGrpSpPr/>
          <p:nvPr/>
        </p:nvGrpSpPr>
        <p:grpSpPr>
          <a:xfrm>
            <a:off x="2711450" y="1555750"/>
            <a:ext cx="1584325" cy="1585913"/>
            <a:chOff x="0" y="0"/>
            <a:chExt cx="1584325" cy="1584325"/>
          </a:xfrm>
        </p:grpSpPr>
        <p:sp>
          <p:nvSpPr>
            <p:cNvPr id="52241" name="椭圆 24"/>
            <p:cNvSpPr/>
            <p:nvPr/>
          </p:nvSpPr>
          <p:spPr>
            <a:xfrm>
              <a:off x="0" y="0"/>
              <a:ext cx="1584325" cy="1584325"/>
            </a:xfrm>
            <a:prstGeom prst="ellipse">
              <a:avLst/>
            </a:prstGeom>
            <a:solidFill>
              <a:srgbClr val="F2F2F2">
                <a:alpha val="29999"/>
              </a:srgbClr>
            </a:solidFill>
            <a:ln w="57150" cap="flat" cmpd="sng">
              <a:solidFill>
                <a:srgbClr val="FF9900"/>
              </a:solidFill>
              <a:prstDash val="solid"/>
              <a:round/>
              <a:headEnd type="none" w="med" len="med"/>
              <a:tailEnd type="none" w="med" len="med"/>
            </a:ln>
          </p:spPr>
          <p:txBody>
            <a:bodyPr anchor="ctr"/>
            <a:lstStyle/>
            <a:p>
              <a:pPr lvl="0" algn="ctr" fontAlgn="base"/>
              <a:endParaRPr lang="zh-CN" altLang="en-US" sz="1890" strike="noStrike" noProof="1">
                <a:solidFill>
                  <a:srgbClr val="FFFFFF"/>
                </a:solidFill>
                <a:latin typeface="Arial Unicode MS" panose="020B0604020202020204" charset="-122"/>
                <a:ea typeface="Arial Unicode MS" panose="020B0604020202020204" charset="-122"/>
                <a:sym typeface="方正兰亭黑_GBK" pitchFamily="2" charset="-122"/>
              </a:endParaRPr>
            </a:p>
          </p:txBody>
        </p:sp>
        <p:sp>
          <p:nvSpPr>
            <p:cNvPr id="52242" name="椭圆 25"/>
            <p:cNvSpPr/>
            <p:nvPr/>
          </p:nvSpPr>
          <p:spPr>
            <a:xfrm>
              <a:off x="107950" y="107950"/>
              <a:ext cx="1368425" cy="1368425"/>
            </a:xfrm>
            <a:prstGeom prst="ellipse">
              <a:avLst/>
            </a:prstGeom>
            <a:blipFill rotWithShape="1">
              <a:blip r:embed="rId5"/>
              <a:stretch>
                <a:fillRect/>
              </a:stretch>
            </a:blipFill>
            <a:ln w="9525" cap="flat" cmpd="sng">
              <a:solidFill>
                <a:srgbClr val="FF9900"/>
              </a:solidFill>
              <a:prstDash val="solid"/>
              <a:miter/>
              <a:headEnd type="none" w="med" len="med"/>
              <a:tailEnd type="none" w="med" len="med"/>
            </a:ln>
          </p:spPr>
          <p:txBody>
            <a:bodyPr anchor="ctr"/>
            <a:lstStyle/>
            <a:p>
              <a:pPr lvl="0" algn="ctr" fontAlgn="base"/>
              <a:endParaRPr lang="zh-CN" altLang="en-US" sz="1890" strike="noStrike" noProof="1">
                <a:solidFill>
                  <a:srgbClr val="FFFFFF"/>
                </a:solidFill>
                <a:latin typeface="Arial Unicode MS" panose="020B0604020202020204" charset="-122"/>
                <a:ea typeface="Arial Unicode MS" panose="020B0604020202020204" charset="-122"/>
                <a:sym typeface="方正兰亭黑_GBK" pitchFamily="2" charset="-122"/>
              </a:endParaRPr>
            </a:p>
          </p:txBody>
        </p:sp>
      </p:grpSp>
      <p:sp>
        <p:nvSpPr>
          <p:cNvPr id="2" name="等腰三角形 1"/>
          <p:cNvSpPr/>
          <p:nvPr/>
        </p:nvSpPr>
        <p:spPr>
          <a:xfrm rot="10800000">
            <a:off x="1257300" y="3302000"/>
            <a:ext cx="228600" cy="198438"/>
          </a:xfrm>
          <a:prstGeom prs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5" name="等腰三角形 4"/>
          <p:cNvSpPr/>
          <p:nvPr/>
        </p:nvSpPr>
        <p:spPr>
          <a:xfrm rot="10800000">
            <a:off x="3389313" y="3302000"/>
            <a:ext cx="228600" cy="198438"/>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 name="等腰三角形 5"/>
          <p:cNvSpPr/>
          <p:nvPr/>
        </p:nvSpPr>
        <p:spPr>
          <a:xfrm rot="10800000">
            <a:off x="5521325" y="3302000"/>
            <a:ext cx="228600" cy="198438"/>
          </a:xfrm>
          <a:prstGeom prs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 name="等腰三角形 6"/>
          <p:cNvSpPr/>
          <p:nvPr/>
        </p:nvSpPr>
        <p:spPr>
          <a:xfrm rot="10800000">
            <a:off x="7653338" y="3302000"/>
            <a:ext cx="228600" cy="198438"/>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187409" name="TextBox 59"/>
          <p:cNvSpPr/>
          <p:nvPr/>
        </p:nvSpPr>
        <p:spPr>
          <a:xfrm flipH="1">
            <a:off x="804863" y="3619500"/>
            <a:ext cx="1135062" cy="643890"/>
          </a:xfrm>
          <a:prstGeom prst="rect">
            <a:avLst/>
          </a:prstGeom>
          <a:solidFill>
            <a:srgbClr val="002748"/>
          </a:solidFill>
          <a:ln w="9525">
            <a:noFill/>
          </a:ln>
        </p:spPr>
        <p:txBody>
          <a:bodyPr wrap="square" lIns="91431" tIns="45716" rIns="91431" bIns="45716" anchor="t">
            <a:spAutoFit/>
          </a:bodyPr>
          <a:lstStyle/>
          <a:p>
            <a:pPr algn="dist" eaLnBrk="0" hangingPunct="0"/>
            <a:endParaRPr lang="zh-CN" altLang="en-US" sz="1200" dirty="0">
              <a:solidFill>
                <a:schemeClr val="bg1"/>
              </a:solidFill>
              <a:latin typeface="Arial Unicode MS" panose="020B0604020202020204" charset="-122"/>
              <a:ea typeface="Arial Unicode MS" panose="020B0604020202020204" charset="-122"/>
              <a:sym typeface="方正兰亭黑_GBK" pitchFamily="2" charset="-122"/>
            </a:endParaRPr>
          </a:p>
          <a:p>
            <a:pPr algn="dist" eaLnBrk="0" hangingPunct="0"/>
            <a:r>
              <a:rPr lang="zh-CN" altLang="en-US" sz="1200" dirty="0">
                <a:solidFill>
                  <a:schemeClr val="bg1"/>
                </a:solidFill>
                <a:latin typeface="Arial Unicode MS" panose="020B0604020202020204" charset="-122"/>
                <a:ea typeface="Arial Unicode MS" panose="020B0604020202020204" charset="-122"/>
                <a:sym typeface="方正兰亭黑_GBK" pitchFamily="2" charset="-122"/>
              </a:rPr>
              <a:t>Enter title
</a:t>
            </a:r>
          </a:p>
        </p:txBody>
      </p:sp>
      <p:sp>
        <p:nvSpPr>
          <p:cNvPr id="187410" name="TextBox 59"/>
          <p:cNvSpPr/>
          <p:nvPr/>
        </p:nvSpPr>
        <p:spPr>
          <a:xfrm flipH="1">
            <a:off x="2936875" y="3619500"/>
            <a:ext cx="1133475" cy="643890"/>
          </a:xfrm>
          <a:prstGeom prst="rect">
            <a:avLst/>
          </a:prstGeom>
          <a:solidFill>
            <a:srgbClr val="FF9900"/>
          </a:solidFill>
          <a:ln w="9525">
            <a:noFill/>
          </a:ln>
        </p:spPr>
        <p:txBody>
          <a:bodyPr wrap="square" lIns="91431" tIns="45716" rIns="91431" bIns="45716" anchor="t">
            <a:spAutoFit/>
          </a:bodyPr>
          <a:lstStyle/>
          <a:p>
            <a:pPr algn="dist" eaLnBrk="0" hangingPunct="0"/>
            <a:endParaRPr lang="zh-CN" altLang="en-US" sz="1200" dirty="0">
              <a:solidFill>
                <a:schemeClr val="bg1"/>
              </a:solidFill>
              <a:latin typeface="Arial Unicode MS" panose="020B0604020202020204" charset="-122"/>
              <a:ea typeface="Arial Unicode MS" panose="020B0604020202020204" charset="-122"/>
              <a:sym typeface="方正兰亭黑_GBK" pitchFamily="2" charset="-122"/>
            </a:endParaRPr>
          </a:p>
          <a:p>
            <a:pPr algn="dist" eaLnBrk="0" hangingPunct="0"/>
            <a:r>
              <a:rPr lang="zh-CN" altLang="en-US" sz="1200" dirty="0">
                <a:solidFill>
                  <a:schemeClr val="bg1"/>
                </a:solidFill>
                <a:latin typeface="Arial Unicode MS" panose="020B0604020202020204" charset="-122"/>
                <a:ea typeface="Arial Unicode MS" panose="020B0604020202020204" charset="-122"/>
                <a:sym typeface="方正兰亭黑_GBK" pitchFamily="2" charset="-122"/>
              </a:rPr>
              <a:t>Enter title
</a:t>
            </a:r>
          </a:p>
        </p:txBody>
      </p:sp>
      <p:sp>
        <p:nvSpPr>
          <p:cNvPr id="187411" name="TextBox 59"/>
          <p:cNvSpPr/>
          <p:nvPr/>
        </p:nvSpPr>
        <p:spPr>
          <a:xfrm flipH="1">
            <a:off x="5068888" y="3619500"/>
            <a:ext cx="1133475" cy="643890"/>
          </a:xfrm>
          <a:prstGeom prst="rect">
            <a:avLst/>
          </a:prstGeom>
          <a:solidFill>
            <a:srgbClr val="002748"/>
          </a:solidFill>
          <a:ln w="9525">
            <a:noFill/>
          </a:ln>
        </p:spPr>
        <p:txBody>
          <a:bodyPr wrap="square" lIns="91431" tIns="45716" rIns="91431" bIns="45716" anchor="t">
            <a:spAutoFit/>
          </a:bodyPr>
          <a:lstStyle/>
          <a:p>
            <a:pPr algn="dist" eaLnBrk="0" hangingPunct="0"/>
            <a:endParaRPr lang="zh-CN" altLang="en-US" sz="1200" dirty="0">
              <a:solidFill>
                <a:schemeClr val="bg1"/>
              </a:solidFill>
              <a:latin typeface="Arial Unicode MS" panose="020B0604020202020204" charset="-122"/>
              <a:ea typeface="Arial Unicode MS" panose="020B0604020202020204" charset="-122"/>
              <a:sym typeface="方正兰亭黑_GBK" pitchFamily="2" charset="-122"/>
            </a:endParaRPr>
          </a:p>
          <a:p>
            <a:pPr algn="dist" eaLnBrk="0" hangingPunct="0"/>
            <a:r>
              <a:rPr lang="zh-CN" altLang="en-US" sz="1200" dirty="0">
                <a:solidFill>
                  <a:schemeClr val="bg1"/>
                </a:solidFill>
                <a:latin typeface="Arial Unicode MS" panose="020B0604020202020204" charset="-122"/>
                <a:ea typeface="Arial Unicode MS" panose="020B0604020202020204" charset="-122"/>
                <a:sym typeface="方正兰亭黑_GBK" pitchFamily="2" charset="-122"/>
              </a:rPr>
              <a:t>Enter title
</a:t>
            </a:r>
          </a:p>
        </p:txBody>
      </p:sp>
      <p:sp>
        <p:nvSpPr>
          <p:cNvPr id="187412" name="TextBox 59"/>
          <p:cNvSpPr/>
          <p:nvPr/>
        </p:nvSpPr>
        <p:spPr>
          <a:xfrm flipH="1">
            <a:off x="7200900" y="3619500"/>
            <a:ext cx="1133475" cy="643890"/>
          </a:xfrm>
          <a:prstGeom prst="rect">
            <a:avLst/>
          </a:prstGeom>
          <a:solidFill>
            <a:srgbClr val="FF9900"/>
          </a:solidFill>
          <a:ln w="9525">
            <a:noFill/>
          </a:ln>
        </p:spPr>
        <p:txBody>
          <a:bodyPr wrap="square" lIns="91431" tIns="45716" rIns="91431" bIns="45716" anchor="t">
            <a:spAutoFit/>
          </a:bodyPr>
          <a:lstStyle/>
          <a:p>
            <a:pPr algn="dist" eaLnBrk="0" hangingPunct="0"/>
            <a:endParaRPr lang="zh-CN" altLang="en-US" sz="1200" dirty="0">
              <a:solidFill>
                <a:schemeClr val="bg1"/>
              </a:solidFill>
              <a:latin typeface="Arial Unicode MS" panose="020B0604020202020204" charset="-122"/>
              <a:ea typeface="Arial Unicode MS" panose="020B0604020202020204" charset="-122"/>
              <a:sym typeface="方正兰亭黑_GBK" pitchFamily="2" charset="-122"/>
            </a:endParaRPr>
          </a:p>
          <a:p>
            <a:pPr algn="dist" eaLnBrk="0" hangingPunct="0"/>
            <a:r>
              <a:rPr lang="zh-CN" altLang="en-US" sz="1200" dirty="0">
                <a:solidFill>
                  <a:schemeClr val="bg1"/>
                </a:solidFill>
                <a:latin typeface="Arial Unicode MS" panose="020B0604020202020204" charset="-122"/>
                <a:ea typeface="Arial Unicode MS" panose="020B0604020202020204" charset="-122"/>
                <a:sym typeface="方正兰亭黑_GBK" pitchFamily="2" charset="-122"/>
              </a:rPr>
              <a:t>Enter title
</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0-#ppt_w/2"/>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314373"/>
                                        </p:tgtEl>
                                        <p:attrNameLst>
                                          <p:attrName>style.visibility</p:attrName>
                                        </p:attrNameLst>
                                      </p:cBhvr>
                                      <p:to>
                                        <p:strVal val="visible"/>
                                      </p:to>
                                    </p:set>
                                    <p:anim calcmode="lin" valueType="num">
                                      <p:cBhvr>
                                        <p:cTn id="12" dur="500" fill="hold"/>
                                        <p:tgtEl>
                                          <p:spTgt spid="314373"/>
                                        </p:tgtEl>
                                        <p:attrNameLst>
                                          <p:attrName>ppt_w</p:attrName>
                                        </p:attrNameLst>
                                      </p:cBhvr>
                                      <p:tavLst>
                                        <p:tav tm="0">
                                          <p:val>
                                            <p:fltVal val="0"/>
                                          </p:val>
                                        </p:tav>
                                        <p:tav tm="100000">
                                          <p:val>
                                            <p:strVal val="#ppt_w"/>
                                          </p:val>
                                        </p:tav>
                                      </p:tavLst>
                                    </p:anim>
                                    <p:anim calcmode="lin" valueType="num">
                                      <p:cBhvr>
                                        <p:cTn id="13" dur="500" fill="hold"/>
                                        <p:tgtEl>
                                          <p:spTgt spid="314373"/>
                                        </p:tgtEl>
                                        <p:attrNameLst>
                                          <p:attrName>ppt_h</p:attrName>
                                        </p:attrNameLst>
                                      </p:cBhvr>
                                      <p:tavLst>
                                        <p:tav tm="0">
                                          <p:val>
                                            <p:fltVal val="0"/>
                                          </p:val>
                                        </p:tav>
                                        <p:tav tm="100000">
                                          <p:val>
                                            <p:strVal val="#ppt_h"/>
                                          </p:val>
                                        </p:tav>
                                      </p:tavLst>
                                    </p:anim>
                                    <p:anim calcmode="lin" valueType="num">
                                      <p:cBhvr>
                                        <p:cTn id="14" dur="500" fill="hold"/>
                                        <p:tgtEl>
                                          <p:spTgt spid="314373"/>
                                        </p:tgtEl>
                                        <p:attrNameLst>
                                          <p:attrName>style.rotation</p:attrName>
                                        </p:attrNameLst>
                                      </p:cBhvr>
                                      <p:tavLst>
                                        <p:tav tm="0">
                                          <p:val>
                                            <p:fltVal val="360"/>
                                          </p:val>
                                        </p:tav>
                                        <p:tav tm="100000">
                                          <p:val>
                                            <p:fltVal val="0"/>
                                          </p:val>
                                        </p:tav>
                                      </p:tavLst>
                                    </p:anim>
                                    <p:animEffect transition="in" filter="fade">
                                      <p:cBhvr>
                                        <p:cTn id="15" dur="500"/>
                                        <p:tgtEl>
                                          <p:spTgt spid="314373"/>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 calcmode="lin" valueType="num">
                                      <p:cBhvr>
                                        <p:cTn id="21" dur="500" fill="hold"/>
                                        <p:tgtEl>
                                          <p:spTgt spid="4"/>
                                        </p:tgtEl>
                                        <p:attrNameLst>
                                          <p:attrName>style.rotation</p:attrName>
                                        </p:attrNameLst>
                                      </p:cBhvr>
                                      <p:tavLst>
                                        <p:tav tm="0">
                                          <p:val>
                                            <p:fltVal val="360"/>
                                          </p:val>
                                        </p:tav>
                                        <p:tav tm="100000">
                                          <p:val>
                                            <p:fltVal val="0"/>
                                          </p:val>
                                        </p:tav>
                                      </p:tavLst>
                                    </p:anim>
                                    <p:animEffect transition="in" filter="fade">
                                      <p:cBhvr>
                                        <p:cTn id="22" dur="500"/>
                                        <p:tgtEl>
                                          <p:spTgt spid="4"/>
                                        </p:tgtEl>
                                      </p:cBhvr>
                                    </p:animEffect>
                                  </p:childTnLst>
                                </p:cTn>
                              </p:par>
                            </p:childTnLst>
                          </p:cTn>
                        </p:par>
                        <p:par>
                          <p:cTn id="23" fill="hold">
                            <p:stCondLst>
                              <p:cond delay="1500"/>
                            </p:stCondLst>
                            <p:childTnLst>
                              <p:par>
                                <p:cTn id="24" presetID="49" presetClass="entr" presetSubtype="0" decel="100000" fill="hold" nodeType="afterEffect">
                                  <p:stCondLst>
                                    <p:cond delay="0"/>
                                  </p:stCondLst>
                                  <p:childTnLst>
                                    <p:set>
                                      <p:cBhvr>
                                        <p:cTn id="25" dur="1" fill="hold">
                                          <p:stCondLst>
                                            <p:cond delay="0"/>
                                          </p:stCondLst>
                                        </p:cTn>
                                        <p:tgtEl>
                                          <p:spTgt spid="148481"/>
                                        </p:tgtEl>
                                        <p:attrNameLst>
                                          <p:attrName>style.visibility</p:attrName>
                                        </p:attrNameLst>
                                      </p:cBhvr>
                                      <p:to>
                                        <p:strVal val="visible"/>
                                      </p:to>
                                    </p:set>
                                    <p:anim calcmode="lin" valueType="num">
                                      <p:cBhvr>
                                        <p:cTn id="26" dur="1000" fill="hold"/>
                                        <p:tgtEl>
                                          <p:spTgt spid="148481"/>
                                        </p:tgtEl>
                                        <p:attrNameLst>
                                          <p:attrName>ppt_w</p:attrName>
                                        </p:attrNameLst>
                                      </p:cBhvr>
                                      <p:tavLst>
                                        <p:tav tm="0">
                                          <p:val>
                                            <p:fltVal val="0"/>
                                          </p:val>
                                        </p:tav>
                                        <p:tav tm="100000">
                                          <p:val>
                                            <p:strVal val="#ppt_w"/>
                                          </p:val>
                                        </p:tav>
                                      </p:tavLst>
                                    </p:anim>
                                    <p:anim calcmode="lin" valueType="num">
                                      <p:cBhvr>
                                        <p:cTn id="27" dur="1000" fill="hold"/>
                                        <p:tgtEl>
                                          <p:spTgt spid="148481"/>
                                        </p:tgtEl>
                                        <p:attrNameLst>
                                          <p:attrName>ppt_h</p:attrName>
                                        </p:attrNameLst>
                                      </p:cBhvr>
                                      <p:tavLst>
                                        <p:tav tm="0">
                                          <p:val>
                                            <p:fltVal val="0"/>
                                          </p:val>
                                        </p:tav>
                                        <p:tav tm="100000">
                                          <p:val>
                                            <p:strVal val="#ppt_h"/>
                                          </p:val>
                                        </p:tav>
                                      </p:tavLst>
                                    </p:anim>
                                    <p:anim calcmode="lin" valueType="num">
                                      <p:cBhvr>
                                        <p:cTn id="28" dur="1000" fill="hold"/>
                                        <p:tgtEl>
                                          <p:spTgt spid="148481"/>
                                        </p:tgtEl>
                                        <p:attrNameLst>
                                          <p:attrName>style.rotation</p:attrName>
                                        </p:attrNameLst>
                                      </p:cBhvr>
                                      <p:tavLst>
                                        <p:tav tm="0">
                                          <p:val>
                                            <p:fltVal val="360"/>
                                          </p:val>
                                        </p:tav>
                                        <p:tav tm="100000">
                                          <p:val>
                                            <p:fltVal val="0"/>
                                          </p:val>
                                        </p:tav>
                                      </p:tavLst>
                                    </p:anim>
                                    <p:animEffect transition="in" filter="fade">
                                      <p:cBhvr>
                                        <p:cTn id="29" dur="1000"/>
                                        <p:tgtEl>
                                          <p:spTgt spid="148481"/>
                                        </p:tgtEl>
                                      </p:cBhvr>
                                    </p:animEffect>
                                  </p:childTnLst>
                                </p:cTn>
                              </p:par>
                            </p:childTnLst>
                          </p:cTn>
                        </p:par>
                        <p:par>
                          <p:cTn id="30" fill="hold">
                            <p:stCondLst>
                              <p:cond delay="2500"/>
                            </p:stCondLst>
                            <p:childTnLst>
                              <p:par>
                                <p:cTn id="31" presetID="49" presetClass="entr" presetSubtype="0" decel="100000" fill="hold" grpId="0" nodeType="afterEffect">
                                  <p:stCondLst>
                                    <p:cond delay="0"/>
                                  </p:stCondLst>
                                  <p:childTnLst>
                                    <p:set>
                                      <p:cBhvr>
                                        <p:cTn id="32" dur="1" fill="hold">
                                          <p:stCondLst>
                                            <p:cond delay="0"/>
                                          </p:stCondLst>
                                        </p:cTn>
                                        <p:tgtEl>
                                          <p:spTgt spid="2"/>
                                        </p:tgtEl>
                                        <p:attrNameLst>
                                          <p:attrName>style.visibility</p:attrName>
                                        </p:attrNameLst>
                                      </p:cBhvr>
                                      <p:to>
                                        <p:strVal val="visible"/>
                                      </p:to>
                                    </p:set>
                                    <p:anim calcmode="lin" valueType="num">
                                      <p:cBhvr>
                                        <p:cTn id="33" dur="500" fill="hold"/>
                                        <p:tgtEl>
                                          <p:spTgt spid="2"/>
                                        </p:tgtEl>
                                        <p:attrNameLst>
                                          <p:attrName>ppt_w</p:attrName>
                                        </p:attrNameLst>
                                      </p:cBhvr>
                                      <p:tavLst>
                                        <p:tav tm="0">
                                          <p:val>
                                            <p:fltVal val="0"/>
                                          </p:val>
                                        </p:tav>
                                        <p:tav tm="100000">
                                          <p:val>
                                            <p:strVal val="#ppt_w"/>
                                          </p:val>
                                        </p:tav>
                                      </p:tavLst>
                                    </p:anim>
                                    <p:anim calcmode="lin" valueType="num">
                                      <p:cBhvr>
                                        <p:cTn id="34" dur="500" fill="hold"/>
                                        <p:tgtEl>
                                          <p:spTgt spid="2"/>
                                        </p:tgtEl>
                                        <p:attrNameLst>
                                          <p:attrName>ppt_h</p:attrName>
                                        </p:attrNameLst>
                                      </p:cBhvr>
                                      <p:tavLst>
                                        <p:tav tm="0">
                                          <p:val>
                                            <p:fltVal val="0"/>
                                          </p:val>
                                        </p:tav>
                                        <p:tav tm="100000">
                                          <p:val>
                                            <p:strVal val="#ppt_h"/>
                                          </p:val>
                                        </p:tav>
                                      </p:tavLst>
                                    </p:anim>
                                    <p:anim calcmode="lin" valueType="num">
                                      <p:cBhvr>
                                        <p:cTn id="35" dur="500" fill="hold"/>
                                        <p:tgtEl>
                                          <p:spTgt spid="2"/>
                                        </p:tgtEl>
                                        <p:attrNameLst>
                                          <p:attrName>style.rotation</p:attrName>
                                        </p:attrNameLst>
                                      </p:cBhvr>
                                      <p:tavLst>
                                        <p:tav tm="0">
                                          <p:val>
                                            <p:fltVal val="360"/>
                                          </p:val>
                                        </p:tav>
                                        <p:tav tm="100000">
                                          <p:val>
                                            <p:fltVal val="0"/>
                                          </p:val>
                                        </p:tav>
                                      </p:tavLst>
                                    </p:anim>
                                    <p:animEffect transition="in" filter="fade">
                                      <p:cBhvr>
                                        <p:cTn id="36" dur="500"/>
                                        <p:tgtEl>
                                          <p:spTgt spid="2"/>
                                        </p:tgtEl>
                                      </p:cBhvr>
                                    </p:animEffect>
                                  </p:childTnLst>
                                </p:cTn>
                              </p:par>
                            </p:childTnLst>
                          </p:cTn>
                        </p:par>
                        <p:par>
                          <p:cTn id="37" fill="hold">
                            <p:stCondLst>
                              <p:cond delay="3000"/>
                            </p:stCondLst>
                            <p:childTnLst>
                              <p:par>
                                <p:cTn id="38" presetID="53" presetClass="entr" presetSubtype="16" fill="hold" grpId="0" nodeType="afterEffect">
                                  <p:stCondLst>
                                    <p:cond delay="0"/>
                                  </p:stCondLst>
                                  <p:childTnLst>
                                    <p:set>
                                      <p:cBhvr>
                                        <p:cTn id="39" dur="1" fill="hold">
                                          <p:stCondLst>
                                            <p:cond delay="0"/>
                                          </p:stCondLst>
                                        </p:cTn>
                                        <p:tgtEl>
                                          <p:spTgt spid="187409"/>
                                        </p:tgtEl>
                                        <p:attrNameLst>
                                          <p:attrName>style.visibility</p:attrName>
                                        </p:attrNameLst>
                                      </p:cBhvr>
                                      <p:to>
                                        <p:strVal val="visible"/>
                                      </p:to>
                                    </p:set>
                                    <p:anim calcmode="lin" valueType="num">
                                      <p:cBhvr>
                                        <p:cTn id="40" dur="500" fill="hold"/>
                                        <p:tgtEl>
                                          <p:spTgt spid="187409"/>
                                        </p:tgtEl>
                                        <p:attrNameLst>
                                          <p:attrName>ppt_w</p:attrName>
                                        </p:attrNameLst>
                                      </p:cBhvr>
                                      <p:tavLst>
                                        <p:tav tm="0">
                                          <p:val>
                                            <p:fltVal val="0"/>
                                          </p:val>
                                        </p:tav>
                                        <p:tav tm="100000">
                                          <p:val>
                                            <p:strVal val="#ppt_w"/>
                                          </p:val>
                                        </p:tav>
                                      </p:tavLst>
                                    </p:anim>
                                    <p:anim calcmode="lin" valueType="num">
                                      <p:cBhvr>
                                        <p:cTn id="41" dur="500" fill="hold"/>
                                        <p:tgtEl>
                                          <p:spTgt spid="187409"/>
                                        </p:tgtEl>
                                        <p:attrNameLst>
                                          <p:attrName>ppt_h</p:attrName>
                                        </p:attrNameLst>
                                      </p:cBhvr>
                                      <p:tavLst>
                                        <p:tav tm="0">
                                          <p:val>
                                            <p:fltVal val="0"/>
                                          </p:val>
                                        </p:tav>
                                        <p:tav tm="100000">
                                          <p:val>
                                            <p:strVal val="#ppt_h"/>
                                          </p:val>
                                        </p:tav>
                                      </p:tavLst>
                                    </p:anim>
                                    <p:animEffect transition="in" filter="fade">
                                      <p:cBhvr>
                                        <p:cTn id="42" dur="500"/>
                                        <p:tgtEl>
                                          <p:spTgt spid="187409"/>
                                        </p:tgtEl>
                                      </p:cBhvr>
                                    </p:animEffect>
                                  </p:childTnLst>
                                </p:cTn>
                              </p:par>
                            </p:childTnLst>
                          </p:cTn>
                        </p:par>
                        <p:par>
                          <p:cTn id="43" fill="hold">
                            <p:stCondLst>
                              <p:cond delay="3500"/>
                            </p:stCondLst>
                            <p:childTnLst>
                              <p:par>
                                <p:cTn id="44" presetID="49" presetClass="entr" presetSubtype="0" decel="100000" fill="hold" nodeType="afterEffect">
                                  <p:stCondLst>
                                    <p:cond delay="0"/>
                                  </p:stCondLst>
                                  <p:childTnLst>
                                    <p:set>
                                      <p:cBhvr>
                                        <p:cTn id="45" dur="1" fill="hold">
                                          <p:stCondLst>
                                            <p:cond delay="0"/>
                                          </p:stCondLst>
                                        </p:cTn>
                                        <p:tgtEl>
                                          <p:spTgt spid="148490"/>
                                        </p:tgtEl>
                                        <p:attrNameLst>
                                          <p:attrName>style.visibility</p:attrName>
                                        </p:attrNameLst>
                                      </p:cBhvr>
                                      <p:to>
                                        <p:strVal val="visible"/>
                                      </p:to>
                                    </p:set>
                                    <p:anim calcmode="lin" valueType="num">
                                      <p:cBhvr>
                                        <p:cTn id="46" dur="1000" fill="hold"/>
                                        <p:tgtEl>
                                          <p:spTgt spid="148490"/>
                                        </p:tgtEl>
                                        <p:attrNameLst>
                                          <p:attrName>ppt_w</p:attrName>
                                        </p:attrNameLst>
                                      </p:cBhvr>
                                      <p:tavLst>
                                        <p:tav tm="0">
                                          <p:val>
                                            <p:fltVal val="0"/>
                                          </p:val>
                                        </p:tav>
                                        <p:tav tm="100000">
                                          <p:val>
                                            <p:strVal val="#ppt_w"/>
                                          </p:val>
                                        </p:tav>
                                      </p:tavLst>
                                    </p:anim>
                                    <p:anim calcmode="lin" valueType="num">
                                      <p:cBhvr>
                                        <p:cTn id="47" dur="1000" fill="hold"/>
                                        <p:tgtEl>
                                          <p:spTgt spid="148490"/>
                                        </p:tgtEl>
                                        <p:attrNameLst>
                                          <p:attrName>ppt_h</p:attrName>
                                        </p:attrNameLst>
                                      </p:cBhvr>
                                      <p:tavLst>
                                        <p:tav tm="0">
                                          <p:val>
                                            <p:fltVal val="0"/>
                                          </p:val>
                                        </p:tav>
                                        <p:tav tm="100000">
                                          <p:val>
                                            <p:strVal val="#ppt_h"/>
                                          </p:val>
                                        </p:tav>
                                      </p:tavLst>
                                    </p:anim>
                                    <p:anim calcmode="lin" valueType="num">
                                      <p:cBhvr>
                                        <p:cTn id="48" dur="1000" fill="hold"/>
                                        <p:tgtEl>
                                          <p:spTgt spid="148490"/>
                                        </p:tgtEl>
                                        <p:attrNameLst>
                                          <p:attrName>style.rotation</p:attrName>
                                        </p:attrNameLst>
                                      </p:cBhvr>
                                      <p:tavLst>
                                        <p:tav tm="0">
                                          <p:val>
                                            <p:fltVal val="360"/>
                                          </p:val>
                                        </p:tav>
                                        <p:tav tm="100000">
                                          <p:val>
                                            <p:fltVal val="0"/>
                                          </p:val>
                                        </p:tav>
                                      </p:tavLst>
                                    </p:anim>
                                    <p:animEffect transition="in" filter="fade">
                                      <p:cBhvr>
                                        <p:cTn id="49" dur="1000"/>
                                        <p:tgtEl>
                                          <p:spTgt spid="148490"/>
                                        </p:tgtEl>
                                      </p:cBhvr>
                                    </p:animEffect>
                                  </p:childTnLst>
                                </p:cTn>
                              </p:par>
                            </p:childTnLst>
                          </p:cTn>
                        </p:par>
                        <p:par>
                          <p:cTn id="50" fill="hold">
                            <p:stCondLst>
                              <p:cond delay="4500"/>
                            </p:stCondLst>
                            <p:childTnLst>
                              <p:par>
                                <p:cTn id="51" presetID="49" presetClass="entr" presetSubtype="0" decel="100000" fill="hold" grpId="0" nodeType="afterEffect">
                                  <p:stCondLst>
                                    <p:cond delay="0"/>
                                  </p:stCondLst>
                                  <p:childTnLst>
                                    <p:set>
                                      <p:cBhvr>
                                        <p:cTn id="52" dur="1" fill="hold">
                                          <p:stCondLst>
                                            <p:cond delay="0"/>
                                          </p:stCondLst>
                                        </p:cTn>
                                        <p:tgtEl>
                                          <p:spTgt spid="5"/>
                                        </p:tgtEl>
                                        <p:attrNameLst>
                                          <p:attrName>style.visibility</p:attrName>
                                        </p:attrNameLst>
                                      </p:cBhvr>
                                      <p:to>
                                        <p:strVal val="visible"/>
                                      </p:to>
                                    </p:set>
                                    <p:anim calcmode="lin" valueType="num">
                                      <p:cBhvr>
                                        <p:cTn id="53" dur="500" fill="hold"/>
                                        <p:tgtEl>
                                          <p:spTgt spid="5"/>
                                        </p:tgtEl>
                                        <p:attrNameLst>
                                          <p:attrName>ppt_w</p:attrName>
                                        </p:attrNameLst>
                                      </p:cBhvr>
                                      <p:tavLst>
                                        <p:tav tm="0">
                                          <p:val>
                                            <p:fltVal val="0"/>
                                          </p:val>
                                        </p:tav>
                                        <p:tav tm="100000">
                                          <p:val>
                                            <p:strVal val="#ppt_w"/>
                                          </p:val>
                                        </p:tav>
                                      </p:tavLst>
                                    </p:anim>
                                    <p:anim calcmode="lin" valueType="num">
                                      <p:cBhvr>
                                        <p:cTn id="54" dur="500" fill="hold"/>
                                        <p:tgtEl>
                                          <p:spTgt spid="5"/>
                                        </p:tgtEl>
                                        <p:attrNameLst>
                                          <p:attrName>ppt_h</p:attrName>
                                        </p:attrNameLst>
                                      </p:cBhvr>
                                      <p:tavLst>
                                        <p:tav tm="0">
                                          <p:val>
                                            <p:fltVal val="0"/>
                                          </p:val>
                                        </p:tav>
                                        <p:tav tm="100000">
                                          <p:val>
                                            <p:strVal val="#ppt_h"/>
                                          </p:val>
                                        </p:tav>
                                      </p:tavLst>
                                    </p:anim>
                                    <p:anim calcmode="lin" valueType="num">
                                      <p:cBhvr>
                                        <p:cTn id="55" dur="500" fill="hold"/>
                                        <p:tgtEl>
                                          <p:spTgt spid="5"/>
                                        </p:tgtEl>
                                        <p:attrNameLst>
                                          <p:attrName>style.rotation</p:attrName>
                                        </p:attrNameLst>
                                      </p:cBhvr>
                                      <p:tavLst>
                                        <p:tav tm="0">
                                          <p:val>
                                            <p:fltVal val="360"/>
                                          </p:val>
                                        </p:tav>
                                        <p:tav tm="100000">
                                          <p:val>
                                            <p:fltVal val="0"/>
                                          </p:val>
                                        </p:tav>
                                      </p:tavLst>
                                    </p:anim>
                                    <p:animEffect transition="in" filter="fade">
                                      <p:cBhvr>
                                        <p:cTn id="56" dur="500"/>
                                        <p:tgtEl>
                                          <p:spTgt spid="5"/>
                                        </p:tgtEl>
                                      </p:cBhvr>
                                    </p:animEffect>
                                  </p:childTnLst>
                                </p:cTn>
                              </p:par>
                            </p:childTnLst>
                          </p:cTn>
                        </p:par>
                        <p:par>
                          <p:cTn id="57" fill="hold">
                            <p:stCondLst>
                              <p:cond delay="5000"/>
                            </p:stCondLst>
                            <p:childTnLst>
                              <p:par>
                                <p:cTn id="58" presetID="53" presetClass="entr" presetSubtype="16" fill="hold" grpId="0" nodeType="afterEffect">
                                  <p:stCondLst>
                                    <p:cond delay="0"/>
                                  </p:stCondLst>
                                  <p:childTnLst>
                                    <p:set>
                                      <p:cBhvr>
                                        <p:cTn id="59" dur="1" fill="hold">
                                          <p:stCondLst>
                                            <p:cond delay="0"/>
                                          </p:stCondLst>
                                        </p:cTn>
                                        <p:tgtEl>
                                          <p:spTgt spid="187410"/>
                                        </p:tgtEl>
                                        <p:attrNameLst>
                                          <p:attrName>style.visibility</p:attrName>
                                        </p:attrNameLst>
                                      </p:cBhvr>
                                      <p:to>
                                        <p:strVal val="visible"/>
                                      </p:to>
                                    </p:set>
                                    <p:anim calcmode="lin" valueType="num">
                                      <p:cBhvr>
                                        <p:cTn id="60" dur="500" fill="hold"/>
                                        <p:tgtEl>
                                          <p:spTgt spid="187410"/>
                                        </p:tgtEl>
                                        <p:attrNameLst>
                                          <p:attrName>ppt_w</p:attrName>
                                        </p:attrNameLst>
                                      </p:cBhvr>
                                      <p:tavLst>
                                        <p:tav tm="0">
                                          <p:val>
                                            <p:fltVal val="0"/>
                                          </p:val>
                                        </p:tav>
                                        <p:tav tm="100000">
                                          <p:val>
                                            <p:strVal val="#ppt_w"/>
                                          </p:val>
                                        </p:tav>
                                      </p:tavLst>
                                    </p:anim>
                                    <p:anim calcmode="lin" valueType="num">
                                      <p:cBhvr>
                                        <p:cTn id="61" dur="500" fill="hold"/>
                                        <p:tgtEl>
                                          <p:spTgt spid="187410"/>
                                        </p:tgtEl>
                                        <p:attrNameLst>
                                          <p:attrName>ppt_h</p:attrName>
                                        </p:attrNameLst>
                                      </p:cBhvr>
                                      <p:tavLst>
                                        <p:tav tm="0">
                                          <p:val>
                                            <p:fltVal val="0"/>
                                          </p:val>
                                        </p:tav>
                                        <p:tav tm="100000">
                                          <p:val>
                                            <p:strVal val="#ppt_h"/>
                                          </p:val>
                                        </p:tav>
                                      </p:tavLst>
                                    </p:anim>
                                    <p:animEffect transition="in" filter="fade">
                                      <p:cBhvr>
                                        <p:cTn id="62" dur="500"/>
                                        <p:tgtEl>
                                          <p:spTgt spid="187410"/>
                                        </p:tgtEl>
                                      </p:cBhvr>
                                    </p:animEffect>
                                  </p:childTnLst>
                                </p:cTn>
                              </p:par>
                            </p:childTnLst>
                          </p:cTn>
                        </p:par>
                        <p:par>
                          <p:cTn id="63" fill="hold">
                            <p:stCondLst>
                              <p:cond delay="5500"/>
                            </p:stCondLst>
                            <p:childTnLst>
                              <p:par>
                                <p:cTn id="64" presetID="49" presetClass="entr" presetSubtype="0" decel="100000" fill="hold" nodeType="afterEffect">
                                  <p:stCondLst>
                                    <p:cond delay="0"/>
                                  </p:stCondLst>
                                  <p:childTnLst>
                                    <p:set>
                                      <p:cBhvr>
                                        <p:cTn id="65" dur="1" fill="hold">
                                          <p:stCondLst>
                                            <p:cond delay="0"/>
                                          </p:stCondLst>
                                        </p:cTn>
                                        <p:tgtEl>
                                          <p:spTgt spid="148487"/>
                                        </p:tgtEl>
                                        <p:attrNameLst>
                                          <p:attrName>style.visibility</p:attrName>
                                        </p:attrNameLst>
                                      </p:cBhvr>
                                      <p:to>
                                        <p:strVal val="visible"/>
                                      </p:to>
                                    </p:set>
                                    <p:anim calcmode="lin" valueType="num">
                                      <p:cBhvr>
                                        <p:cTn id="66" dur="1000" fill="hold"/>
                                        <p:tgtEl>
                                          <p:spTgt spid="148487"/>
                                        </p:tgtEl>
                                        <p:attrNameLst>
                                          <p:attrName>ppt_w</p:attrName>
                                        </p:attrNameLst>
                                      </p:cBhvr>
                                      <p:tavLst>
                                        <p:tav tm="0">
                                          <p:val>
                                            <p:fltVal val="0"/>
                                          </p:val>
                                        </p:tav>
                                        <p:tav tm="100000">
                                          <p:val>
                                            <p:strVal val="#ppt_w"/>
                                          </p:val>
                                        </p:tav>
                                      </p:tavLst>
                                    </p:anim>
                                    <p:anim calcmode="lin" valueType="num">
                                      <p:cBhvr>
                                        <p:cTn id="67" dur="1000" fill="hold"/>
                                        <p:tgtEl>
                                          <p:spTgt spid="148487"/>
                                        </p:tgtEl>
                                        <p:attrNameLst>
                                          <p:attrName>ppt_h</p:attrName>
                                        </p:attrNameLst>
                                      </p:cBhvr>
                                      <p:tavLst>
                                        <p:tav tm="0">
                                          <p:val>
                                            <p:fltVal val="0"/>
                                          </p:val>
                                        </p:tav>
                                        <p:tav tm="100000">
                                          <p:val>
                                            <p:strVal val="#ppt_h"/>
                                          </p:val>
                                        </p:tav>
                                      </p:tavLst>
                                    </p:anim>
                                    <p:anim calcmode="lin" valueType="num">
                                      <p:cBhvr>
                                        <p:cTn id="68" dur="1000" fill="hold"/>
                                        <p:tgtEl>
                                          <p:spTgt spid="148487"/>
                                        </p:tgtEl>
                                        <p:attrNameLst>
                                          <p:attrName>style.rotation</p:attrName>
                                        </p:attrNameLst>
                                      </p:cBhvr>
                                      <p:tavLst>
                                        <p:tav tm="0">
                                          <p:val>
                                            <p:fltVal val="360"/>
                                          </p:val>
                                        </p:tav>
                                        <p:tav tm="100000">
                                          <p:val>
                                            <p:fltVal val="0"/>
                                          </p:val>
                                        </p:tav>
                                      </p:tavLst>
                                    </p:anim>
                                    <p:animEffect transition="in" filter="fade">
                                      <p:cBhvr>
                                        <p:cTn id="69" dur="1000"/>
                                        <p:tgtEl>
                                          <p:spTgt spid="148487"/>
                                        </p:tgtEl>
                                      </p:cBhvr>
                                    </p:animEffect>
                                  </p:childTnLst>
                                </p:cTn>
                              </p:par>
                            </p:childTnLst>
                          </p:cTn>
                        </p:par>
                        <p:par>
                          <p:cTn id="70" fill="hold">
                            <p:stCondLst>
                              <p:cond delay="6500"/>
                            </p:stCondLst>
                            <p:childTnLst>
                              <p:par>
                                <p:cTn id="71" presetID="49" presetClass="entr" presetSubtype="0" decel="100000" fill="hold" grpId="0" nodeType="afterEffect">
                                  <p:stCondLst>
                                    <p:cond delay="0"/>
                                  </p:stCondLst>
                                  <p:childTnLst>
                                    <p:set>
                                      <p:cBhvr>
                                        <p:cTn id="72" dur="1" fill="hold">
                                          <p:stCondLst>
                                            <p:cond delay="0"/>
                                          </p:stCondLst>
                                        </p:cTn>
                                        <p:tgtEl>
                                          <p:spTgt spid="6"/>
                                        </p:tgtEl>
                                        <p:attrNameLst>
                                          <p:attrName>style.visibility</p:attrName>
                                        </p:attrNameLst>
                                      </p:cBhvr>
                                      <p:to>
                                        <p:strVal val="visible"/>
                                      </p:to>
                                    </p:set>
                                    <p:anim calcmode="lin" valueType="num">
                                      <p:cBhvr>
                                        <p:cTn id="73" dur="500" fill="hold"/>
                                        <p:tgtEl>
                                          <p:spTgt spid="6"/>
                                        </p:tgtEl>
                                        <p:attrNameLst>
                                          <p:attrName>ppt_w</p:attrName>
                                        </p:attrNameLst>
                                      </p:cBhvr>
                                      <p:tavLst>
                                        <p:tav tm="0">
                                          <p:val>
                                            <p:fltVal val="0"/>
                                          </p:val>
                                        </p:tav>
                                        <p:tav tm="100000">
                                          <p:val>
                                            <p:strVal val="#ppt_w"/>
                                          </p:val>
                                        </p:tav>
                                      </p:tavLst>
                                    </p:anim>
                                    <p:anim calcmode="lin" valueType="num">
                                      <p:cBhvr>
                                        <p:cTn id="74" dur="500" fill="hold"/>
                                        <p:tgtEl>
                                          <p:spTgt spid="6"/>
                                        </p:tgtEl>
                                        <p:attrNameLst>
                                          <p:attrName>ppt_h</p:attrName>
                                        </p:attrNameLst>
                                      </p:cBhvr>
                                      <p:tavLst>
                                        <p:tav tm="0">
                                          <p:val>
                                            <p:fltVal val="0"/>
                                          </p:val>
                                        </p:tav>
                                        <p:tav tm="100000">
                                          <p:val>
                                            <p:strVal val="#ppt_h"/>
                                          </p:val>
                                        </p:tav>
                                      </p:tavLst>
                                    </p:anim>
                                    <p:anim calcmode="lin" valueType="num">
                                      <p:cBhvr>
                                        <p:cTn id="75" dur="500" fill="hold"/>
                                        <p:tgtEl>
                                          <p:spTgt spid="6"/>
                                        </p:tgtEl>
                                        <p:attrNameLst>
                                          <p:attrName>style.rotation</p:attrName>
                                        </p:attrNameLst>
                                      </p:cBhvr>
                                      <p:tavLst>
                                        <p:tav tm="0">
                                          <p:val>
                                            <p:fltVal val="360"/>
                                          </p:val>
                                        </p:tav>
                                        <p:tav tm="100000">
                                          <p:val>
                                            <p:fltVal val="0"/>
                                          </p:val>
                                        </p:tav>
                                      </p:tavLst>
                                    </p:anim>
                                    <p:animEffect transition="in" filter="fade">
                                      <p:cBhvr>
                                        <p:cTn id="76" dur="500"/>
                                        <p:tgtEl>
                                          <p:spTgt spid="6"/>
                                        </p:tgtEl>
                                      </p:cBhvr>
                                    </p:animEffect>
                                  </p:childTnLst>
                                </p:cTn>
                              </p:par>
                            </p:childTnLst>
                          </p:cTn>
                        </p:par>
                        <p:par>
                          <p:cTn id="77" fill="hold">
                            <p:stCondLst>
                              <p:cond delay="7000"/>
                            </p:stCondLst>
                            <p:childTnLst>
                              <p:par>
                                <p:cTn id="78" presetID="53" presetClass="entr" presetSubtype="16" fill="hold" grpId="0" nodeType="afterEffect">
                                  <p:stCondLst>
                                    <p:cond delay="0"/>
                                  </p:stCondLst>
                                  <p:childTnLst>
                                    <p:set>
                                      <p:cBhvr>
                                        <p:cTn id="79" dur="1" fill="hold">
                                          <p:stCondLst>
                                            <p:cond delay="0"/>
                                          </p:stCondLst>
                                        </p:cTn>
                                        <p:tgtEl>
                                          <p:spTgt spid="187411"/>
                                        </p:tgtEl>
                                        <p:attrNameLst>
                                          <p:attrName>style.visibility</p:attrName>
                                        </p:attrNameLst>
                                      </p:cBhvr>
                                      <p:to>
                                        <p:strVal val="visible"/>
                                      </p:to>
                                    </p:set>
                                    <p:anim calcmode="lin" valueType="num">
                                      <p:cBhvr>
                                        <p:cTn id="80" dur="500" fill="hold"/>
                                        <p:tgtEl>
                                          <p:spTgt spid="187411"/>
                                        </p:tgtEl>
                                        <p:attrNameLst>
                                          <p:attrName>ppt_w</p:attrName>
                                        </p:attrNameLst>
                                      </p:cBhvr>
                                      <p:tavLst>
                                        <p:tav tm="0">
                                          <p:val>
                                            <p:fltVal val="0"/>
                                          </p:val>
                                        </p:tav>
                                        <p:tav tm="100000">
                                          <p:val>
                                            <p:strVal val="#ppt_w"/>
                                          </p:val>
                                        </p:tav>
                                      </p:tavLst>
                                    </p:anim>
                                    <p:anim calcmode="lin" valueType="num">
                                      <p:cBhvr>
                                        <p:cTn id="81" dur="500" fill="hold"/>
                                        <p:tgtEl>
                                          <p:spTgt spid="187411"/>
                                        </p:tgtEl>
                                        <p:attrNameLst>
                                          <p:attrName>ppt_h</p:attrName>
                                        </p:attrNameLst>
                                      </p:cBhvr>
                                      <p:tavLst>
                                        <p:tav tm="0">
                                          <p:val>
                                            <p:fltVal val="0"/>
                                          </p:val>
                                        </p:tav>
                                        <p:tav tm="100000">
                                          <p:val>
                                            <p:strVal val="#ppt_h"/>
                                          </p:val>
                                        </p:tav>
                                      </p:tavLst>
                                    </p:anim>
                                    <p:animEffect transition="in" filter="fade">
                                      <p:cBhvr>
                                        <p:cTn id="82" dur="500"/>
                                        <p:tgtEl>
                                          <p:spTgt spid="187411"/>
                                        </p:tgtEl>
                                      </p:cBhvr>
                                    </p:animEffect>
                                  </p:childTnLst>
                                </p:cTn>
                              </p:par>
                            </p:childTnLst>
                          </p:cTn>
                        </p:par>
                        <p:par>
                          <p:cTn id="83" fill="hold">
                            <p:stCondLst>
                              <p:cond delay="7500"/>
                            </p:stCondLst>
                            <p:childTnLst>
                              <p:par>
                                <p:cTn id="84" presetID="49" presetClass="entr" presetSubtype="0" decel="100000" fill="hold" nodeType="afterEffect">
                                  <p:stCondLst>
                                    <p:cond delay="0"/>
                                  </p:stCondLst>
                                  <p:childTnLst>
                                    <p:set>
                                      <p:cBhvr>
                                        <p:cTn id="85" dur="1" fill="hold">
                                          <p:stCondLst>
                                            <p:cond delay="0"/>
                                          </p:stCondLst>
                                        </p:cTn>
                                        <p:tgtEl>
                                          <p:spTgt spid="148484"/>
                                        </p:tgtEl>
                                        <p:attrNameLst>
                                          <p:attrName>style.visibility</p:attrName>
                                        </p:attrNameLst>
                                      </p:cBhvr>
                                      <p:to>
                                        <p:strVal val="visible"/>
                                      </p:to>
                                    </p:set>
                                    <p:anim calcmode="lin" valueType="num">
                                      <p:cBhvr>
                                        <p:cTn id="86" dur="1000" fill="hold"/>
                                        <p:tgtEl>
                                          <p:spTgt spid="148484"/>
                                        </p:tgtEl>
                                        <p:attrNameLst>
                                          <p:attrName>ppt_w</p:attrName>
                                        </p:attrNameLst>
                                      </p:cBhvr>
                                      <p:tavLst>
                                        <p:tav tm="0">
                                          <p:val>
                                            <p:fltVal val="0"/>
                                          </p:val>
                                        </p:tav>
                                        <p:tav tm="100000">
                                          <p:val>
                                            <p:strVal val="#ppt_w"/>
                                          </p:val>
                                        </p:tav>
                                      </p:tavLst>
                                    </p:anim>
                                    <p:anim calcmode="lin" valueType="num">
                                      <p:cBhvr>
                                        <p:cTn id="87" dur="1000" fill="hold"/>
                                        <p:tgtEl>
                                          <p:spTgt spid="148484"/>
                                        </p:tgtEl>
                                        <p:attrNameLst>
                                          <p:attrName>ppt_h</p:attrName>
                                        </p:attrNameLst>
                                      </p:cBhvr>
                                      <p:tavLst>
                                        <p:tav tm="0">
                                          <p:val>
                                            <p:fltVal val="0"/>
                                          </p:val>
                                        </p:tav>
                                        <p:tav tm="100000">
                                          <p:val>
                                            <p:strVal val="#ppt_h"/>
                                          </p:val>
                                        </p:tav>
                                      </p:tavLst>
                                    </p:anim>
                                    <p:anim calcmode="lin" valueType="num">
                                      <p:cBhvr>
                                        <p:cTn id="88" dur="1000" fill="hold"/>
                                        <p:tgtEl>
                                          <p:spTgt spid="148484"/>
                                        </p:tgtEl>
                                        <p:attrNameLst>
                                          <p:attrName>style.rotation</p:attrName>
                                        </p:attrNameLst>
                                      </p:cBhvr>
                                      <p:tavLst>
                                        <p:tav tm="0">
                                          <p:val>
                                            <p:fltVal val="360"/>
                                          </p:val>
                                        </p:tav>
                                        <p:tav tm="100000">
                                          <p:val>
                                            <p:fltVal val="0"/>
                                          </p:val>
                                        </p:tav>
                                      </p:tavLst>
                                    </p:anim>
                                    <p:animEffect transition="in" filter="fade">
                                      <p:cBhvr>
                                        <p:cTn id="89" dur="1000"/>
                                        <p:tgtEl>
                                          <p:spTgt spid="148484"/>
                                        </p:tgtEl>
                                      </p:cBhvr>
                                    </p:animEffect>
                                  </p:childTnLst>
                                </p:cTn>
                              </p:par>
                            </p:childTnLst>
                          </p:cTn>
                        </p:par>
                        <p:par>
                          <p:cTn id="90" fill="hold">
                            <p:stCondLst>
                              <p:cond delay="8500"/>
                            </p:stCondLst>
                            <p:childTnLst>
                              <p:par>
                                <p:cTn id="91" presetID="49" presetClass="entr" presetSubtype="0" decel="100000" fill="hold" grpId="0" nodeType="afterEffect">
                                  <p:stCondLst>
                                    <p:cond delay="0"/>
                                  </p:stCondLst>
                                  <p:childTnLst>
                                    <p:set>
                                      <p:cBhvr>
                                        <p:cTn id="92" dur="1" fill="hold">
                                          <p:stCondLst>
                                            <p:cond delay="0"/>
                                          </p:stCondLst>
                                        </p:cTn>
                                        <p:tgtEl>
                                          <p:spTgt spid="7"/>
                                        </p:tgtEl>
                                        <p:attrNameLst>
                                          <p:attrName>style.visibility</p:attrName>
                                        </p:attrNameLst>
                                      </p:cBhvr>
                                      <p:to>
                                        <p:strVal val="visible"/>
                                      </p:to>
                                    </p:set>
                                    <p:anim calcmode="lin" valueType="num">
                                      <p:cBhvr>
                                        <p:cTn id="93" dur="500" fill="hold"/>
                                        <p:tgtEl>
                                          <p:spTgt spid="7"/>
                                        </p:tgtEl>
                                        <p:attrNameLst>
                                          <p:attrName>ppt_w</p:attrName>
                                        </p:attrNameLst>
                                      </p:cBhvr>
                                      <p:tavLst>
                                        <p:tav tm="0">
                                          <p:val>
                                            <p:fltVal val="0"/>
                                          </p:val>
                                        </p:tav>
                                        <p:tav tm="100000">
                                          <p:val>
                                            <p:strVal val="#ppt_w"/>
                                          </p:val>
                                        </p:tav>
                                      </p:tavLst>
                                    </p:anim>
                                    <p:anim calcmode="lin" valueType="num">
                                      <p:cBhvr>
                                        <p:cTn id="94" dur="500" fill="hold"/>
                                        <p:tgtEl>
                                          <p:spTgt spid="7"/>
                                        </p:tgtEl>
                                        <p:attrNameLst>
                                          <p:attrName>ppt_h</p:attrName>
                                        </p:attrNameLst>
                                      </p:cBhvr>
                                      <p:tavLst>
                                        <p:tav tm="0">
                                          <p:val>
                                            <p:fltVal val="0"/>
                                          </p:val>
                                        </p:tav>
                                        <p:tav tm="100000">
                                          <p:val>
                                            <p:strVal val="#ppt_h"/>
                                          </p:val>
                                        </p:tav>
                                      </p:tavLst>
                                    </p:anim>
                                    <p:anim calcmode="lin" valueType="num">
                                      <p:cBhvr>
                                        <p:cTn id="95" dur="500" fill="hold"/>
                                        <p:tgtEl>
                                          <p:spTgt spid="7"/>
                                        </p:tgtEl>
                                        <p:attrNameLst>
                                          <p:attrName>style.rotation</p:attrName>
                                        </p:attrNameLst>
                                      </p:cBhvr>
                                      <p:tavLst>
                                        <p:tav tm="0">
                                          <p:val>
                                            <p:fltVal val="360"/>
                                          </p:val>
                                        </p:tav>
                                        <p:tav tm="100000">
                                          <p:val>
                                            <p:fltVal val="0"/>
                                          </p:val>
                                        </p:tav>
                                      </p:tavLst>
                                    </p:anim>
                                    <p:animEffect transition="in" filter="fade">
                                      <p:cBhvr>
                                        <p:cTn id="96" dur="500"/>
                                        <p:tgtEl>
                                          <p:spTgt spid="7"/>
                                        </p:tgtEl>
                                      </p:cBhvr>
                                    </p:animEffect>
                                  </p:childTnLst>
                                </p:cTn>
                              </p:par>
                            </p:childTnLst>
                          </p:cTn>
                        </p:par>
                        <p:par>
                          <p:cTn id="97" fill="hold">
                            <p:stCondLst>
                              <p:cond delay="9000"/>
                            </p:stCondLst>
                            <p:childTnLst>
                              <p:par>
                                <p:cTn id="98" presetID="53" presetClass="entr" presetSubtype="16" fill="hold" grpId="0" nodeType="afterEffect">
                                  <p:stCondLst>
                                    <p:cond delay="0"/>
                                  </p:stCondLst>
                                  <p:childTnLst>
                                    <p:set>
                                      <p:cBhvr>
                                        <p:cTn id="99" dur="1" fill="hold">
                                          <p:stCondLst>
                                            <p:cond delay="0"/>
                                          </p:stCondLst>
                                        </p:cTn>
                                        <p:tgtEl>
                                          <p:spTgt spid="187412"/>
                                        </p:tgtEl>
                                        <p:attrNameLst>
                                          <p:attrName>style.visibility</p:attrName>
                                        </p:attrNameLst>
                                      </p:cBhvr>
                                      <p:to>
                                        <p:strVal val="visible"/>
                                      </p:to>
                                    </p:set>
                                    <p:anim calcmode="lin" valueType="num">
                                      <p:cBhvr>
                                        <p:cTn id="100" dur="500" fill="hold"/>
                                        <p:tgtEl>
                                          <p:spTgt spid="187412"/>
                                        </p:tgtEl>
                                        <p:attrNameLst>
                                          <p:attrName>ppt_w</p:attrName>
                                        </p:attrNameLst>
                                      </p:cBhvr>
                                      <p:tavLst>
                                        <p:tav tm="0">
                                          <p:val>
                                            <p:fltVal val="0"/>
                                          </p:val>
                                        </p:tav>
                                        <p:tav tm="100000">
                                          <p:val>
                                            <p:strVal val="#ppt_w"/>
                                          </p:val>
                                        </p:tav>
                                      </p:tavLst>
                                    </p:anim>
                                    <p:anim calcmode="lin" valueType="num">
                                      <p:cBhvr>
                                        <p:cTn id="101" dur="500" fill="hold"/>
                                        <p:tgtEl>
                                          <p:spTgt spid="187412"/>
                                        </p:tgtEl>
                                        <p:attrNameLst>
                                          <p:attrName>ppt_h</p:attrName>
                                        </p:attrNameLst>
                                      </p:cBhvr>
                                      <p:tavLst>
                                        <p:tav tm="0">
                                          <p:val>
                                            <p:fltVal val="0"/>
                                          </p:val>
                                        </p:tav>
                                        <p:tav tm="100000">
                                          <p:val>
                                            <p:strVal val="#ppt_h"/>
                                          </p:val>
                                        </p:tav>
                                      </p:tavLst>
                                    </p:anim>
                                    <p:animEffect transition="in" filter="fade">
                                      <p:cBhvr>
                                        <p:cTn id="102" dur="500"/>
                                        <p:tgtEl>
                                          <p:spTgt spid="1874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2" grpId="0" bldLvl="0" animBg="1"/>
      <p:bldP spid="5" grpId="0" bldLvl="0" animBg="1"/>
      <p:bldP spid="6" grpId="0" bldLvl="0" animBg="1"/>
      <p:bldP spid="7" grpId="0" bldLvl="0" animBg="1"/>
      <p:bldP spid="187409" grpId="0" bldLvl="0" animBg="1"/>
      <p:bldP spid="187410" grpId="0" bldLvl="0" animBg="1"/>
      <p:bldP spid="187411" grpId="0" bldLvl="0" animBg="1"/>
      <p:bldP spid="187412"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48"/>
          <p:cNvGrpSpPr/>
          <p:nvPr/>
        </p:nvGrpSpPr>
        <p:grpSpPr>
          <a:xfrm>
            <a:off x="371475" y="300038"/>
            <a:ext cx="846138" cy="846137"/>
            <a:chOff x="1758" y="973"/>
            <a:chExt cx="937" cy="937"/>
          </a:xfrm>
        </p:grpSpPr>
        <p:sp>
          <p:nvSpPr>
            <p:cNvPr id="5" name="椭圆 4"/>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7" name="直角三角形 6"/>
          <p:cNvSpPr/>
          <p:nvPr/>
        </p:nvSpPr>
        <p:spPr>
          <a:xfrm rot="10800000">
            <a:off x="7754938" y="-12700"/>
            <a:ext cx="1411288"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8" name="Copyright Notice"/>
          <p:cNvSpPr/>
          <p:nvPr/>
        </p:nvSpPr>
        <p:spPr bwMode="auto">
          <a:xfrm>
            <a:off x="16319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sp>
        <p:nvSpPr>
          <p:cNvPr id="186369" name="矩形 64526"/>
          <p:cNvSpPr/>
          <p:nvPr/>
        </p:nvSpPr>
        <p:spPr>
          <a:xfrm>
            <a:off x="787400" y="1958975"/>
            <a:ext cx="2074863" cy="2136775"/>
          </a:xfrm>
          <a:prstGeom prst="rect">
            <a:avLst/>
          </a:prstGeom>
          <a:solidFill>
            <a:srgbClr val="FF9900"/>
          </a:solidFill>
          <a:ln w="12700" cap="flat" cmpd="sng">
            <a:solidFill>
              <a:schemeClr val="tx1"/>
            </a:solidFill>
            <a:prstDash val="solid"/>
            <a:miter/>
            <a:headEnd type="none" w="med" len="med"/>
            <a:tailEnd type="none" w="med" len="med"/>
          </a:ln>
        </p:spPr>
        <p:txBody>
          <a:bodyPr wrap="none" anchor="ctr"/>
          <a:lstStyle/>
          <a:p>
            <a:pPr algn="ctr"/>
            <a:endParaRPr lang="zh-CN" altLang="en-US" sz="1400" dirty="0">
              <a:solidFill>
                <a:schemeClr val="bg1"/>
              </a:solidFill>
              <a:latin typeface="Arial" panose="020B0604020202020204" pitchFamily="34" charset="0"/>
              <a:ea typeface="Arial Unicode MS" panose="020B0604020202020204" charset="-122"/>
            </a:endParaRPr>
          </a:p>
        </p:txBody>
      </p:sp>
      <p:sp>
        <p:nvSpPr>
          <p:cNvPr id="186370" name="文本框 1"/>
          <p:cNvSpPr txBox="1"/>
          <p:nvPr/>
        </p:nvSpPr>
        <p:spPr>
          <a:xfrm>
            <a:off x="3125788" y="1952625"/>
            <a:ext cx="4938712" cy="1198880"/>
          </a:xfrm>
          <a:prstGeom prst="rect">
            <a:avLst/>
          </a:prstGeom>
          <a:noFill/>
          <a:ln w="9525">
            <a:noFill/>
          </a:ln>
        </p:spPr>
        <p:txBody>
          <a:bodyPr wrap="square" anchor="t">
            <a:spAutoFit/>
          </a:bodyPr>
          <a:lstStyle/>
          <a:p>
            <a:pPr>
              <a:lnSpc>
                <a:spcPct val="150000"/>
              </a:lnSpc>
            </a:pPr>
            <a:r>
              <a:rPr lang="en-US" altLang="zh-CN" sz="1200" dirty="0">
                <a:solidFill>
                  <a:srgbClr val="404040"/>
                </a:solidFill>
                <a:latin typeface="Arial Unicode MS" panose="020B0604020202020204" charset="-122"/>
                <a:ea typeface="Arial Unicode MS" panose="020B0604020202020204" charset="-122"/>
                <a:sym typeface="方正兰亭黑_GBK" pitchFamily="2" charset="-122"/>
              </a:rPr>
              <a:t>ADD:HOUSE# 01, SUITE A, ROAD# 123, SHANGHAI, CHINA, 200000</a:t>
            </a:r>
          </a:p>
          <a:p>
            <a:pPr>
              <a:lnSpc>
                <a:spcPct val="150000"/>
              </a:lnSpc>
            </a:pPr>
            <a:r>
              <a:rPr lang="en-US" altLang="zh-CN" sz="1200" dirty="0">
                <a:solidFill>
                  <a:srgbClr val="404040"/>
                </a:solidFill>
                <a:latin typeface="Arial Unicode MS" panose="020B0604020202020204" charset="-122"/>
                <a:ea typeface="Arial Unicode MS" panose="020B0604020202020204" charset="-122"/>
                <a:sym typeface="方正兰亭黑_GBK" pitchFamily="2" charset="-122"/>
              </a:rPr>
              <a:t>PHONE: +123 456 7890 FAX: +123 456 7890</a:t>
            </a:r>
          </a:p>
          <a:p>
            <a:pPr>
              <a:lnSpc>
                <a:spcPct val="150000"/>
              </a:lnSpc>
            </a:pPr>
            <a:r>
              <a:rPr lang="en-US" altLang="zh-CN" sz="1200" dirty="0">
                <a:solidFill>
                  <a:srgbClr val="404040"/>
                </a:solidFill>
                <a:latin typeface="Arial Unicode MS" panose="020B0604020202020204" charset="-122"/>
                <a:ea typeface="Arial Unicode MS" panose="020B0604020202020204" charset="-122"/>
                <a:sym typeface="方正兰亭黑_GBK" pitchFamily="2" charset="-122"/>
              </a:rPr>
              <a:t>EMAIL: EMAILID@LEOPARD.COM </a:t>
            </a:r>
          </a:p>
        </p:txBody>
      </p:sp>
      <p:sp>
        <p:nvSpPr>
          <p:cNvPr id="64517" name="Rectangle 29"/>
          <p:cNvSpPr/>
          <p:nvPr/>
        </p:nvSpPr>
        <p:spPr>
          <a:xfrm>
            <a:off x="3213100" y="3565525"/>
            <a:ext cx="4843463" cy="515938"/>
          </a:xfrm>
          <a:prstGeom prst="rect">
            <a:avLst/>
          </a:prstGeom>
          <a:solidFill>
            <a:srgbClr val="002748"/>
          </a:solidFill>
          <a:ln w="9525">
            <a:noFill/>
          </a:ln>
        </p:spPr>
        <p:txBody>
          <a:bodyPr anchor="ctr"/>
          <a:lstStyle/>
          <a:p>
            <a:pPr algn="ctr"/>
            <a:endParaRPr lang="zh-CN" altLang="en-US" dirty="0">
              <a:solidFill>
                <a:srgbClr val="FFFFFF"/>
              </a:solidFill>
              <a:latin typeface="Calibri" panose="020F0502020204030204" charset="0"/>
              <a:ea typeface="Calibri" panose="020F0502020204030204" charset="0"/>
              <a:sym typeface="Calibri" panose="020F0502020204030204" charset="0"/>
            </a:endParaRPr>
          </a:p>
        </p:txBody>
      </p:sp>
      <p:sp>
        <p:nvSpPr>
          <p:cNvPr id="64526" name="Line 13"/>
          <p:cNvSpPr/>
          <p:nvPr/>
        </p:nvSpPr>
        <p:spPr>
          <a:xfrm>
            <a:off x="4502150" y="3654425"/>
            <a:ext cx="3175" cy="338138"/>
          </a:xfrm>
          <a:prstGeom prst="line">
            <a:avLst/>
          </a:prstGeom>
          <a:ln w="6350" cap="flat" cmpd="sng">
            <a:solidFill>
              <a:schemeClr val="bg1"/>
            </a:solidFill>
            <a:prstDash val="solid"/>
            <a:miter/>
            <a:headEnd type="none" w="med" len="med"/>
            <a:tailEnd type="none" w="med" len="med"/>
          </a:ln>
        </p:spPr>
        <p:txBody>
          <a:bodyPr anchor="t"/>
          <a:lstStyle/>
          <a:p>
            <a:endParaRPr lang="zh-CN" altLang="en-US">
              <a:latin typeface="Arial" panose="020B0604020202020204" pitchFamily="34" charset="0"/>
              <a:ea typeface="Arial Unicode MS" panose="020B0604020202020204" charset="-122"/>
            </a:endParaRPr>
          </a:p>
        </p:txBody>
      </p:sp>
      <p:sp>
        <p:nvSpPr>
          <p:cNvPr id="186373" name="TextBox 59"/>
          <p:cNvSpPr/>
          <p:nvPr/>
        </p:nvSpPr>
        <p:spPr>
          <a:xfrm flipH="1">
            <a:off x="3308350" y="3681413"/>
            <a:ext cx="1125538" cy="459105"/>
          </a:xfrm>
          <a:prstGeom prst="rect">
            <a:avLst/>
          </a:prstGeom>
          <a:noFill/>
          <a:ln w="9525">
            <a:noFill/>
          </a:ln>
        </p:spPr>
        <p:txBody>
          <a:bodyPr wrap="square" lIns="91431" tIns="45716" rIns="91431" bIns="45716" anchor="t">
            <a:spAutoFit/>
          </a:bodyPr>
          <a:lstStyle/>
          <a:p>
            <a:pPr algn="dist" eaLnBrk="0" hangingPunct="0"/>
            <a:r>
              <a:rPr lang="zh-CN" altLang="en-US" sz="1200" dirty="0">
                <a:solidFill>
                  <a:schemeClr val="bg1"/>
                </a:solidFill>
                <a:latin typeface="Arial Unicode MS" panose="020B0604020202020204" charset="-122"/>
                <a:ea typeface="Arial Unicode MS" panose="020B0604020202020204" charset="-122"/>
                <a:sym typeface="方正兰亭黑_GBK" pitchFamily="2" charset="-122"/>
              </a:rPr>
              <a:t>Enter title
</a:t>
            </a:r>
          </a:p>
        </p:txBody>
      </p:sp>
      <p:sp>
        <p:nvSpPr>
          <p:cNvPr id="186374" name="文本框 2"/>
          <p:cNvSpPr txBox="1"/>
          <p:nvPr/>
        </p:nvSpPr>
        <p:spPr>
          <a:xfrm>
            <a:off x="4573588" y="3679825"/>
            <a:ext cx="826135" cy="275590"/>
          </a:xfrm>
          <a:prstGeom prst="rect">
            <a:avLst/>
          </a:prstGeom>
          <a:noFill/>
          <a:ln w="9525">
            <a:noFill/>
          </a:ln>
        </p:spPr>
        <p:txBody>
          <a:bodyPr wrap="none" anchor="t">
            <a:spAutoFit/>
          </a:bodyPr>
          <a:lstStyle/>
          <a:p>
            <a:r>
              <a:rPr lang="zh-CN" altLang="en-US" sz="1200" dirty="0">
                <a:solidFill>
                  <a:schemeClr val="bg1"/>
                </a:solidFill>
                <a:latin typeface="Arial Unicode MS" panose="020B0604020202020204" charset="-122"/>
                <a:ea typeface="Arial Unicode MS" panose="020B0604020202020204" charset="-122"/>
                <a:sym typeface="方正兰亭黑_GBK" pitchFamily="2" charset="-122"/>
              </a:rPr>
              <a:t>Enter title</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1+#ppt_w/2"/>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 calcmode="lin" valueType="num">
                                      <p:cBhvr>
                                        <p:cTn id="14" dur="500" fill="hold"/>
                                        <p:tgtEl>
                                          <p:spTgt spid="2"/>
                                        </p:tgtEl>
                                        <p:attrNameLst>
                                          <p:attrName>style.rotation</p:attrName>
                                        </p:attrNameLst>
                                      </p:cBhvr>
                                      <p:tavLst>
                                        <p:tav tm="0">
                                          <p:val>
                                            <p:fltVal val="360"/>
                                          </p:val>
                                        </p:tav>
                                        <p:tav tm="100000">
                                          <p:val>
                                            <p:fltVal val="0"/>
                                          </p:val>
                                        </p:tav>
                                      </p:tavLst>
                                    </p:anim>
                                    <p:animEffect transition="in" filter="fade">
                                      <p:cBhvr>
                                        <p:cTn id="15" dur="500"/>
                                        <p:tgtEl>
                                          <p:spTgt spid="2"/>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 calcmode="lin" valueType="num">
                                      <p:cBhvr>
                                        <p:cTn id="21" dur="500" fill="hold"/>
                                        <p:tgtEl>
                                          <p:spTgt spid="8"/>
                                        </p:tgtEl>
                                        <p:attrNameLst>
                                          <p:attrName>style.rotation</p:attrName>
                                        </p:attrNameLst>
                                      </p:cBhvr>
                                      <p:tavLst>
                                        <p:tav tm="0">
                                          <p:val>
                                            <p:fltVal val="360"/>
                                          </p:val>
                                        </p:tav>
                                        <p:tav tm="100000">
                                          <p:val>
                                            <p:fltVal val="0"/>
                                          </p:val>
                                        </p:tav>
                                      </p:tavLst>
                                    </p:anim>
                                    <p:animEffect transition="in" filter="fade">
                                      <p:cBhvr>
                                        <p:cTn id="22" dur="500"/>
                                        <p:tgtEl>
                                          <p:spTgt spid="8"/>
                                        </p:tgtEl>
                                      </p:cBhvr>
                                    </p:animEffect>
                                  </p:childTnLst>
                                </p:cTn>
                              </p:par>
                            </p:childTnLst>
                          </p:cTn>
                        </p:par>
                        <p:par>
                          <p:cTn id="23" fill="hold">
                            <p:stCondLst>
                              <p:cond delay="1500"/>
                            </p:stCondLst>
                            <p:childTnLst>
                              <p:par>
                                <p:cTn id="24" presetID="49" presetClass="entr" presetSubtype="0" decel="100000" fill="hold" grpId="0" nodeType="afterEffect">
                                  <p:stCondLst>
                                    <p:cond delay="0"/>
                                  </p:stCondLst>
                                  <p:childTnLst>
                                    <p:set>
                                      <p:cBhvr>
                                        <p:cTn id="25" dur="1" fill="hold">
                                          <p:stCondLst>
                                            <p:cond delay="0"/>
                                          </p:stCondLst>
                                        </p:cTn>
                                        <p:tgtEl>
                                          <p:spTgt spid="186369"/>
                                        </p:tgtEl>
                                        <p:attrNameLst>
                                          <p:attrName>style.visibility</p:attrName>
                                        </p:attrNameLst>
                                      </p:cBhvr>
                                      <p:to>
                                        <p:strVal val="visible"/>
                                      </p:to>
                                    </p:set>
                                    <p:anim calcmode="lin" valueType="num">
                                      <p:cBhvr>
                                        <p:cTn id="26" dur="500" fill="hold"/>
                                        <p:tgtEl>
                                          <p:spTgt spid="186369"/>
                                        </p:tgtEl>
                                        <p:attrNameLst>
                                          <p:attrName>ppt_w</p:attrName>
                                        </p:attrNameLst>
                                      </p:cBhvr>
                                      <p:tavLst>
                                        <p:tav tm="0">
                                          <p:val>
                                            <p:fltVal val="0"/>
                                          </p:val>
                                        </p:tav>
                                        <p:tav tm="100000">
                                          <p:val>
                                            <p:strVal val="#ppt_w"/>
                                          </p:val>
                                        </p:tav>
                                      </p:tavLst>
                                    </p:anim>
                                    <p:anim calcmode="lin" valueType="num">
                                      <p:cBhvr>
                                        <p:cTn id="27" dur="500" fill="hold"/>
                                        <p:tgtEl>
                                          <p:spTgt spid="186369"/>
                                        </p:tgtEl>
                                        <p:attrNameLst>
                                          <p:attrName>ppt_h</p:attrName>
                                        </p:attrNameLst>
                                      </p:cBhvr>
                                      <p:tavLst>
                                        <p:tav tm="0">
                                          <p:val>
                                            <p:fltVal val="0"/>
                                          </p:val>
                                        </p:tav>
                                        <p:tav tm="100000">
                                          <p:val>
                                            <p:strVal val="#ppt_h"/>
                                          </p:val>
                                        </p:tav>
                                      </p:tavLst>
                                    </p:anim>
                                    <p:anim calcmode="lin" valueType="num">
                                      <p:cBhvr>
                                        <p:cTn id="28" dur="500" fill="hold"/>
                                        <p:tgtEl>
                                          <p:spTgt spid="186369"/>
                                        </p:tgtEl>
                                        <p:attrNameLst>
                                          <p:attrName>style.rotation</p:attrName>
                                        </p:attrNameLst>
                                      </p:cBhvr>
                                      <p:tavLst>
                                        <p:tav tm="0">
                                          <p:val>
                                            <p:fltVal val="360"/>
                                          </p:val>
                                        </p:tav>
                                        <p:tav tm="100000">
                                          <p:val>
                                            <p:fltVal val="0"/>
                                          </p:val>
                                        </p:tav>
                                      </p:tavLst>
                                    </p:anim>
                                    <p:animEffect transition="in" filter="fade">
                                      <p:cBhvr>
                                        <p:cTn id="29" dur="500"/>
                                        <p:tgtEl>
                                          <p:spTgt spid="186369"/>
                                        </p:tgtEl>
                                      </p:cBhvr>
                                    </p:animEffect>
                                  </p:childTnLst>
                                </p:cTn>
                              </p:par>
                            </p:childTnLst>
                          </p:cTn>
                        </p:par>
                        <p:par>
                          <p:cTn id="30" fill="hold">
                            <p:stCondLst>
                              <p:cond delay="2000"/>
                            </p:stCondLst>
                            <p:childTnLst>
                              <p:par>
                                <p:cTn id="31" presetID="2" presetClass="entr" presetSubtype="2" fill="hold" grpId="0" nodeType="afterEffect">
                                  <p:stCondLst>
                                    <p:cond delay="0"/>
                                  </p:stCondLst>
                                  <p:childTnLst>
                                    <p:set>
                                      <p:cBhvr>
                                        <p:cTn id="32" dur="1" fill="hold">
                                          <p:stCondLst>
                                            <p:cond delay="0"/>
                                          </p:stCondLst>
                                        </p:cTn>
                                        <p:tgtEl>
                                          <p:spTgt spid="186370"/>
                                        </p:tgtEl>
                                        <p:attrNameLst>
                                          <p:attrName>style.visibility</p:attrName>
                                        </p:attrNameLst>
                                      </p:cBhvr>
                                      <p:to>
                                        <p:strVal val="visible"/>
                                      </p:to>
                                    </p:set>
                                    <p:anim calcmode="lin" valueType="num">
                                      <p:cBhvr>
                                        <p:cTn id="33" dur="500" fill="hold"/>
                                        <p:tgtEl>
                                          <p:spTgt spid="186370"/>
                                        </p:tgtEl>
                                        <p:attrNameLst>
                                          <p:attrName>ppt_x</p:attrName>
                                        </p:attrNameLst>
                                      </p:cBhvr>
                                      <p:tavLst>
                                        <p:tav tm="0">
                                          <p:val>
                                            <p:strVal val="1+#ppt_w/2"/>
                                          </p:val>
                                        </p:tav>
                                        <p:tav tm="100000">
                                          <p:val>
                                            <p:strVal val="#ppt_x"/>
                                          </p:val>
                                        </p:tav>
                                      </p:tavLst>
                                    </p:anim>
                                    <p:anim calcmode="lin" valueType="num">
                                      <p:cBhvr>
                                        <p:cTn id="34" dur="500" fill="hold"/>
                                        <p:tgtEl>
                                          <p:spTgt spid="186370"/>
                                        </p:tgtEl>
                                        <p:attrNameLst>
                                          <p:attrName>ppt_y</p:attrName>
                                        </p:attrNameLst>
                                      </p:cBhvr>
                                      <p:tavLst>
                                        <p:tav tm="0">
                                          <p:val>
                                            <p:strVal val="#ppt_y"/>
                                          </p:val>
                                        </p:tav>
                                        <p:tav tm="100000">
                                          <p:val>
                                            <p:strVal val="#ppt_y"/>
                                          </p:val>
                                        </p:tav>
                                      </p:tavLst>
                                    </p:anim>
                                  </p:childTnLst>
                                </p:cTn>
                              </p:par>
                            </p:childTnLst>
                          </p:cTn>
                        </p:par>
                        <p:par>
                          <p:cTn id="35" fill="hold">
                            <p:stCondLst>
                              <p:cond delay="2500"/>
                            </p:stCondLst>
                            <p:childTnLst>
                              <p:par>
                                <p:cTn id="36" presetID="2" presetClass="entr" presetSubtype="2" fill="hold" grpId="0" nodeType="afterEffect">
                                  <p:stCondLst>
                                    <p:cond delay="0"/>
                                  </p:stCondLst>
                                  <p:childTnLst>
                                    <p:set>
                                      <p:cBhvr>
                                        <p:cTn id="37" dur="1" fill="hold">
                                          <p:stCondLst>
                                            <p:cond delay="0"/>
                                          </p:stCondLst>
                                        </p:cTn>
                                        <p:tgtEl>
                                          <p:spTgt spid="64517"/>
                                        </p:tgtEl>
                                        <p:attrNameLst>
                                          <p:attrName>style.visibility</p:attrName>
                                        </p:attrNameLst>
                                      </p:cBhvr>
                                      <p:to>
                                        <p:strVal val="visible"/>
                                      </p:to>
                                    </p:set>
                                    <p:anim calcmode="lin" valueType="num">
                                      <p:cBhvr>
                                        <p:cTn id="38" dur="650" fill="hold"/>
                                        <p:tgtEl>
                                          <p:spTgt spid="64517"/>
                                        </p:tgtEl>
                                        <p:attrNameLst>
                                          <p:attrName>ppt_x</p:attrName>
                                        </p:attrNameLst>
                                      </p:cBhvr>
                                      <p:tavLst>
                                        <p:tav tm="0">
                                          <p:val>
                                            <p:strVal val="1+#ppt_w/2"/>
                                          </p:val>
                                        </p:tav>
                                        <p:tav tm="100000">
                                          <p:val>
                                            <p:strVal val="#ppt_x"/>
                                          </p:val>
                                        </p:tav>
                                      </p:tavLst>
                                    </p:anim>
                                    <p:anim calcmode="lin" valueType="num">
                                      <p:cBhvr>
                                        <p:cTn id="39" dur="650" fill="hold"/>
                                        <p:tgtEl>
                                          <p:spTgt spid="64517"/>
                                        </p:tgtEl>
                                        <p:attrNameLst>
                                          <p:attrName>ppt_y</p:attrName>
                                        </p:attrNameLst>
                                      </p:cBhvr>
                                      <p:tavLst>
                                        <p:tav tm="0">
                                          <p:val>
                                            <p:strVal val="#ppt_y"/>
                                          </p:val>
                                        </p:tav>
                                        <p:tav tm="100000">
                                          <p:val>
                                            <p:strVal val="#ppt_y"/>
                                          </p:val>
                                        </p:tav>
                                      </p:tavLst>
                                    </p:anim>
                                  </p:childTnLst>
                                </p:cTn>
                              </p:par>
                            </p:childTnLst>
                          </p:cTn>
                        </p:par>
                        <p:par>
                          <p:cTn id="40" fill="hold">
                            <p:stCondLst>
                              <p:cond delay="3500"/>
                            </p:stCondLst>
                            <p:childTnLst>
                              <p:par>
                                <p:cTn id="41" presetID="49" presetClass="entr" presetSubtype="0" decel="100000" fill="hold" grpId="0" nodeType="afterEffect">
                                  <p:stCondLst>
                                    <p:cond delay="0"/>
                                  </p:stCondLst>
                                  <p:childTnLst>
                                    <p:set>
                                      <p:cBhvr>
                                        <p:cTn id="42" dur="1" fill="hold">
                                          <p:stCondLst>
                                            <p:cond delay="0"/>
                                          </p:stCondLst>
                                        </p:cTn>
                                        <p:tgtEl>
                                          <p:spTgt spid="186373"/>
                                        </p:tgtEl>
                                        <p:attrNameLst>
                                          <p:attrName>style.visibility</p:attrName>
                                        </p:attrNameLst>
                                      </p:cBhvr>
                                      <p:to>
                                        <p:strVal val="visible"/>
                                      </p:to>
                                    </p:set>
                                    <p:anim calcmode="lin" valueType="num">
                                      <p:cBhvr>
                                        <p:cTn id="43" dur="500" fill="hold"/>
                                        <p:tgtEl>
                                          <p:spTgt spid="186373"/>
                                        </p:tgtEl>
                                        <p:attrNameLst>
                                          <p:attrName>ppt_w</p:attrName>
                                        </p:attrNameLst>
                                      </p:cBhvr>
                                      <p:tavLst>
                                        <p:tav tm="0">
                                          <p:val>
                                            <p:fltVal val="0"/>
                                          </p:val>
                                        </p:tav>
                                        <p:tav tm="100000">
                                          <p:val>
                                            <p:strVal val="#ppt_w"/>
                                          </p:val>
                                        </p:tav>
                                      </p:tavLst>
                                    </p:anim>
                                    <p:anim calcmode="lin" valueType="num">
                                      <p:cBhvr>
                                        <p:cTn id="44" dur="500" fill="hold"/>
                                        <p:tgtEl>
                                          <p:spTgt spid="186373"/>
                                        </p:tgtEl>
                                        <p:attrNameLst>
                                          <p:attrName>ppt_h</p:attrName>
                                        </p:attrNameLst>
                                      </p:cBhvr>
                                      <p:tavLst>
                                        <p:tav tm="0">
                                          <p:val>
                                            <p:fltVal val="0"/>
                                          </p:val>
                                        </p:tav>
                                        <p:tav tm="100000">
                                          <p:val>
                                            <p:strVal val="#ppt_h"/>
                                          </p:val>
                                        </p:tav>
                                      </p:tavLst>
                                    </p:anim>
                                    <p:anim calcmode="lin" valueType="num">
                                      <p:cBhvr>
                                        <p:cTn id="45" dur="500" fill="hold"/>
                                        <p:tgtEl>
                                          <p:spTgt spid="186373"/>
                                        </p:tgtEl>
                                        <p:attrNameLst>
                                          <p:attrName>style.rotation</p:attrName>
                                        </p:attrNameLst>
                                      </p:cBhvr>
                                      <p:tavLst>
                                        <p:tav tm="0">
                                          <p:val>
                                            <p:fltVal val="360"/>
                                          </p:val>
                                        </p:tav>
                                        <p:tav tm="100000">
                                          <p:val>
                                            <p:fltVal val="0"/>
                                          </p:val>
                                        </p:tav>
                                      </p:tavLst>
                                    </p:anim>
                                    <p:animEffect transition="in" filter="fade">
                                      <p:cBhvr>
                                        <p:cTn id="46" dur="500"/>
                                        <p:tgtEl>
                                          <p:spTgt spid="186373"/>
                                        </p:tgtEl>
                                      </p:cBhvr>
                                    </p:animEffect>
                                  </p:childTnLst>
                                </p:cTn>
                              </p:par>
                            </p:childTnLst>
                          </p:cTn>
                        </p:par>
                        <p:par>
                          <p:cTn id="47" fill="hold">
                            <p:stCondLst>
                              <p:cond delay="4000"/>
                            </p:stCondLst>
                            <p:childTnLst>
                              <p:par>
                                <p:cTn id="48" presetID="22" presetClass="entr" presetSubtype="1" fill="hold" nodeType="afterEffect">
                                  <p:stCondLst>
                                    <p:cond delay="0"/>
                                  </p:stCondLst>
                                  <p:childTnLst>
                                    <p:set>
                                      <p:cBhvr>
                                        <p:cTn id="49" dur="1" fill="hold">
                                          <p:stCondLst>
                                            <p:cond delay="0"/>
                                          </p:stCondLst>
                                        </p:cTn>
                                        <p:tgtEl>
                                          <p:spTgt spid="64526"/>
                                        </p:tgtEl>
                                        <p:attrNameLst>
                                          <p:attrName>style.visibility</p:attrName>
                                        </p:attrNameLst>
                                      </p:cBhvr>
                                      <p:to>
                                        <p:strVal val="visible"/>
                                      </p:to>
                                    </p:set>
                                    <p:animEffect filter="wipe(up)">
                                      <p:cBhvr>
                                        <p:cTn id="50" dur="500"/>
                                        <p:tgtEl>
                                          <p:spTgt spid="64526"/>
                                        </p:tgtEl>
                                      </p:cBhvr>
                                    </p:animEffect>
                                  </p:childTnLst>
                                </p:cTn>
                              </p:par>
                            </p:childTnLst>
                          </p:cTn>
                        </p:par>
                        <p:par>
                          <p:cTn id="51" fill="hold">
                            <p:stCondLst>
                              <p:cond delay="4500"/>
                            </p:stCondLst>
                            <p:childTnLst>
                              <p:par>
                                <p:cTn id="52" presetID="53" presetClass="entr" presetSubtype="16" fill="hold" grpId="0" nodeType="afterEffect">
                                  <p:stCondLst>
                                    <p:cond delay="0"/>
                                  </p:stCondLst>
                                  <p:childTnLst>
                                    <p:set>
                                      <p:cBhvr>
                                        <p:cTn id="53" dur="1" fill="hold">
                                          <p:stCondLst>
                                            <p:cond delay="0"/>
                                          </p:stCondLst>
                                        </p:cTn>
                                        <p:tgtEl>
                                          <p:spTgt spid="186374"/>
                                        </p:tgtEl>
                                        <p:attrNameLst>
                                          <p:attrName>style.visibility</p:attrName>
                                        </p:attrNameLst>
                                      </p:cBhvr>
                                      <p:to>
                                        <p:strVal val="visible"/>
                                      </p:to>
                                    </p:set>
                                    <p:anim calcmode="lin" valueType="num">
                                      <p:cBhvr>
                                        <p:cTn id="54" dur="500" fill="hold"/>
                                        <p:tgtEl>
                                          <p:spTgt spid="186374"/>
                                        </p:tgtEl>
                                        <p:attrNameLst>
                                          <p:attrName>ppt_w</p:attrName>
                                        </p:attrNameLst>
                                      </p:cBhvr>
                                      <p:tavLst>
                                        <p:tav tm="0">
                                          <p:val>
                                            <p:fltVal val="0"/>
                                          </p:val>
                                        </p:tav>
                                        <p:tav tm="100000">
                                          <p:val>
                                            <p:strVal val="#ppt_w"/>
                                          </p:val>
                                        </p:tav>
                                      </p:tavLst>
                                    </p:anim>
                                    <p:anim calcmode="lin" valueType="num">
                                      <p:cBhvr>
                                        <p:cTn id="55" dur="500" fill="hold"/>
                                        <p:tgtEl>
                                          <p:spTgt spid="186374"/>
                                        </p:tgtEl>
                                        <p:attrNameLst>
                                          <p:attrName>ppt_h</p:attrName>
                                        </p:attrNameLst>
                                      </p:cBhvr>
                                      <p:tavLst>
                                        <p:tav tm="0">
                                          <p:val>
                                            <p:fltVal val="0"/>
                                          </p:val>
                                        </p:tav>
                                        <p:tav tm="100000">
                                          <p:val>
                                            <p:strVal val="#ppt_h"/>
                                          </p:val>
                                        </p:tav>
                                      </p:tavLst>
                                    </p:anim>
                                    <p:animEffect transition="in" filter="fade">
                                      <p:cBhvr>
                                        <p:cTn id="56" dur="500"/>
                                        <p:tgtEl>
                                          <p:spTgt spid="1863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186369" grpId="0" bldLvl="0" animBg="1"/>
      <p:bldP spid="186370" grpId="0"/>
      <p:bldP spid="64517" grpId="0" bldLvl="0" animBg="1"/>
      <p:bldP spid="186373" grpId="0"/>
      <p:bldP spid="18637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4373" name="组合 48"/>
          <p:cNvGrpSpPr/>
          <p:nvPr/>
        </p:nvGrpSpPr>
        <p:grpSpPr>
          <a:xfrm>
            <a:off x="7875588" y="300038"/>
            <a:ext cx="846137" cy="846137"/>
            <a:chOff x="1758" y="973"/>
            <a:chExt cx="937" cy="937"/>
          </a:xfrm>
        </p:grpSpPr>
        <p:sp>
          <p:nvSpPr>
            <p:cNvPr id="16" name="椭圆 15"/>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7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3" name="直角三角形 2"/>
          <p:cNvSpPr/>
          <p:nvPr/>
        </p:nvSpPr>
        <p:spPr>
          <a:xfrm rot="5400000">
            <a:off x="-19050" y="-12700"/>
            <a:ext cx="1409700"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Copyright Notice"/>
          <p:cNvSpPr/>
          <p:nvPr/>
        </p:nvSpPr>
        <p:spPr bwMode="auto">
          <a:xfrm>
            <a:off x="21272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sp>
        <p:nvSpPr>
          <p:cNvPr id="190465" name="矩形 14"/>
          <p:cNvSpPr/>
          <p:nvPr/>
        </p:nvSpPr>
        <p:spPr>
          <a:xfrm>
            <a:off x="606425" y="1443038"/>
            <a:ext cx="2528888" cy="300037"/>
          </a:xfrm>
          <a:prstGeom prst="rect">
            <a:avLst/>
          </a:prstGeom>
          <a:solidFill>
            <a:srgbClr val="002748"/>
          </a:solidFill>
          <a:ln w="9525">
            <a:noFill/>
          </a:ln>
        </p:spPr>
        <p:txBody>
          <a:bodyPr anchor="ctr"/>
          <a:lstStyle/>
          <a:p>
            <a:r>
              <a:rPr lang="en-US" altLang="zh-CN" sz="1200" dirty="0">
                <a:solidFill>
                  <a:schemeClr val="bg1"/>
                </a:solidFill>
                <a:latin typeface="Arial Unicode MS" panose="020B0604020202020204" charset="-122"/>
                <a:ea typeface="Arial Unicode MS" panose="020B0604020202020204" charset="-122"/>
                <a:sym typeface="SimSun" panose="02010600030101010101" pitchFamily="2" charset="-122"/>
              </a:rPr>
              <a:t>     </a:t>
            </a:r>
          </a:p>
          <a:p>
            <a:r>
              <a:rPr lang="en-US" altLang="zh-CN" sz="1200" dirty="0">
                <a:solidFill>
                  <a:schemeClr val="bg1"/>
                </a:solidFill>
                <a:latin typeface="Arial Unicode MS" panose="020B0604020202020204" charset="-122"/>
                <a:ea typeface="Arial Unicode MS" panose="020B0604020202020204" charset="-122"/>
                <a:sym typeface="SimSun" panose="02010600030101010101" pitchFamily="2" charset="-122"/>
              </a:rPr>
              <a:t>    | </a:t>
            </a:r>
            <a:r>
              <a:rPr lang="zh-CN" altLang="en-US" sz="1200" dirty="0">
                <a:solidFill>
                  <a:schemeClr val="bg1"/>
                </a:solidFill>
                <a:latin typeface="Arial Unicode MS" panose="020B0604020202020204" charset="-122"/>
                <a:ea typeface="Arial Unicode MS" panose="020B0604020202020204" charset="-122"/>
                <a:sym typeface="SimSun" panose="02010600030101010101" pitchFamily="2" charset="-122"/>
              </a:rPr>
              <a:t>Enter title
</a:t>
            </a:r>
          </a:p>
        </p:txBody>
      </p:sp>
      <p:sp>
        <p:nvSpPr>
          <p:cNvPr id="190466" name="矩形 17"/>
          <p:cNvSpPr/>
          <p:nvPr/>
        </p:nvSpPr>
        <p:spPr>
          <a:xfrm>
            <a:off x="574675" y="1790700"/>
            <a:ext cx="2668588" cy="860425"/>
          </a:xfrm>
          <a:prstGeom prst="rect">
            <a:avLst/>
          </a:prstGeom>
          <a:noFill/>
          <a:ln w="9525">
            <a:noFill/>
          </a:ln>
        </p:spPr>
        <p:txBody>
          <a:bodyPr anchor="t">
            <a:spAutoFit/>
          </a:bodyPr>
          <a:lstStyle/>
          <a:p>
            <a:pPr>
              <a:lnSpc>
                <a:spcPct val="114000"/>
              </a:lnSpc>
            </a:pPr>
            <a:r>
              <a:rPr lang="zh-CN" altLang="en-US" sz="1100" dirty="0">
                <a:solidFill>
                  <a:srgbClr val="404040"/>
                </a:solidFill>
                <a:latin typeface="Arial Unicode MS" panose="020B0604020202020204" charset="-122"/>
                <a:ea typeface="Arial Unicode MS" panose="020B0604020202020204" charset="-122"/>
                <a:sym typeface="方正兰亭黑_GBK" pitchFamily="2" charset="-122"/>
              </a:rPr>
              <a:t>Enter title
Click here to add content of the text，and briefly explain your point of view
</a:t>
            </a:r>
          </a:p>
        </p:txBody>
      </p:sp>
      <p:sp>
        <p:nvSpPr>
          <p:cNvPr id="190467" name="矩形 19"/>
          <p:cNvSpPr/>
          <p:nvPr/>
        </p:nvSpPr>
        <p:spPr>
          <a:xfrm>
            <a:off x="606425" y="2578100"/>
            <a:ext cx="2528888" cy="300038"/>
          </a:xfrm>
          <a:prstGeom prst="rect">
            <a:avLst/>
          </a:prstGeom>
          <a:solidFill>
            <a:srgbClr val="FF9900"/>
          </a:solidFill>
          <a:ln w="9525">
            <a:noFill/>
          </a:ln>
        </p:spPr>
        <p:txBody>
          <a:bodyPr anchor="ctr"/>
          <a:lstStyle/>
          <a:p>
            <a:r>
              <a:rPr lang="en-US" altLang="zh-CN" sz="1200" dirty="0">
                <a:solidFill>
                  <a:schemeClr val="bg1"/>
                </a:solidFill>
                <a:latin typeface="Arial Unicode MS" panose="020B0604020202020204" charset="-122"/>
                <a:ea typeface="Arial Unicode MS" panose="020B0604020202020204" charset="-122"/>
                <a:sym typeface="SimSun" panose="02010600030101010101" pitchFamily="2" charset="-122"/>
              </a:rPr>
              <a:t>     </a:t>
            </a:r>
          </a:p>
          <a:p>
            <a:r>
              <a:rPr lang="en-US" altLang="zh-CN" sz="1200" dirty="0">
                <a:solidFill>
                  <a:schemeClr val="bg1"/>
                </a:solidFill>
                <a:latin typeface="Arial Unicode MS" panose="020B0604020202020204" charset="-122"/>
                <a:ea typeface="Arial Unicode MS" panose="020B0604020202020204" charset="-122"/>
                <a:sym typeface="SimSun" panose="02010600030101010101" pitchFamily="2" charset="-122"/>
              </a:rPr>
              <a:t>    | </a:t>
            </a:r>
            <a:r>
              <a:rPr lang="zh-CN" altLang="en-US" sz="1200" dirty="0">
                <a:solidFill>
                  <a:schemeClr val="bg1"/>
                </a:solidFill>
                <a:latin typeface="Arial Unicode MS" panose="020B0604020202020204" charset="-122"/>
                <a:ea typeface="Arial Unicode MS" panose="020B0604020202020204" charset="-122"/>
                <a:sym typeface="SimSun" panose="02010600030101010101" pitchFamily="2" charset="-122"/>
              </a:rPr>
              <a:t>Enter title
</a:t>
            </a:r>
          </a:p>
        </p:txBody>
      </p:sp>
      <p:sp>
        <p:nvSpPr>
          <p:cNvPr id="190468" name="矩形 21"/>
          <p:cNvSpPr/>
          <p:nvPr/>
        </p:nvSpPr>
        <p:spPr>
          <a:xfrm>
            <a:off x="574675" y="2925763"/>
            <a:ext cx="2668588" cy="860425"/>
          </a:xfrm>
          <a:prstGeom prst="rect">
            <a:avLst/>
          </a:prstGeom>
          <a:noFill/>
          <a:ln w="9525">
            <a:noFill/>
          </a:ln>
        </p:spPr>
        <p:txBody>
          <a:bodyPr anchor="t">
            <a:spAutoFit/>
          </a:bodyPr>
          <a:lstStyle/>
          <a:p>
            <a:pPr>
              <a:lnSpc>
                <a:spcPct val="114000"/>
              </a:lnSpc>
            </a:pPr>
            <a:r>
              <a:rPr lang="zh-CN" altLang="en-US" sz="1100" dirty="0">
                <a:solidFill>
                  <a:srgbClr val="404040"/>
                </a:solidFill>
                <a:latin typeface="Arial Unicode MS" panose="020B0604020202020204" charset="-122"/>
                <a:ea typeface="Arial Unicode MS" panose="020B0604020202020204" charset="-122"/>
                <a:sym typeface="方正兰亭黑_GBK" pitchFamily="2" charset="-122"/>
              </a:rPr>
              <a:t>Enter title
Click here to add content of the text，and briefly explain your point of view
</a:t>
            </a:r>
          </a:p>
        </p:txBody>
      </p:sp>
      <p:sp>
        <p:nvSpPr>
          <p:cNvPr id="190469" name="矩形 23"/>
          <p:cNvSpPr/>
          <p:nvPr/>
        </p:nvSpPr>
        <p:spPr>
          <a:xfrm>
            <a:off x="606425" y="3552825"/>
            <a:ext cx="2528888" cy="298450"/>
          </a:xfrm>
          <a:prstGeom prst="rect">
            <a:avLst/>
          </a:prstGeom>
          <a:solidFill>
            <a:srgbClr val="002748"/>
          </a:solidFill>
          <a:ln w="9525">
            <a:noFill/>
          </a:ln>
        </p:spPr>
        <p:txBody>
          <a:bodyPr anchor="ctr"/>
          <a:lstStyle/>
          <a:p>
            <a:r>
              <a:rPr lang="en-US" altLang="zh-CN" sz="1200" dirty="0">
                <a:solidFill>
                  <a:schemeClr val="bg1"/>
                </a:solidFill>
                <a:latin typeface="Arial Unicode MS" panose="020B0604020202020204" charset="-122"/>
                <a:ea typeface="Arial Unicode MS" panose="020B0604020202020204" charset="-122"/>
                <a:sym typeface="SimSun" panose="02010600030101010101" pitchFamily="2" charset="-122"/>
              </a:rPr>
              <a:t>     </a:t>
            </a:r>
          </a:p>
          <a:p>
            <a:r>
              <a:rPr lang="en-US" altLang="zh-CN" sz="1200" dirty="0">
                <a:solidFill>
                  <a:schemeClr val="bg1"/>
                </a:solidFill>
                <a:latin typeface="Arial Unicode MS" panose="020B0604020202020204" charset="-122"/>
                <a:ea typeface="Arial Unicode MS" panose="020B0604020202020204" charset="-122"/>
                <a:sym typeface="SimSun" panose="02010600030101010101" pitchFamily="2" charset="-122"/>
              </a:rPr>
              <a:t>    | </a:t>
            </a:r>
            <a:r>
              <a:rPr lang="zh-CN" altLang="en-US" sz="1200" dirty="0">
                <a:solidFill>
                  <a:schemeClr val="bg1"/>
                </a:solidFill>
                <a:latin typeface="Arial Unicode MS" panose="020B0604020202020204" charset="-122"/>
                <a:ea typeface="Arial Unicode MS" panose="020B0604020202020204" charset="-122"/>
                <a:sym typeface="SimSun" panose="02010600030101010101" pitchFamily="2" charset="-122"/>
              </a:rPr>
              <a:t>Enter title
</a:t>
            </a:r>
          </a:p>
        </p:txBody>
      </p:sp>
      <p:sp>
        <p:nvSpPr>
          <p:cNvPr id="190470" name="矩形 25"/>
          <p:cNvSpPr/>
          <p:nvPr/>
        </p:nvSpPr>
        <p:spPr>
          <a:xfrm>
            <a:off x="574675" y="3898900"/>
            <a:ext cx="2668588" cy="860425"/>
          </a:xfrm>
          <a:prstGeom prst="rect">
            <a:avLst/>
          </a:prstGeom>
          <a:noFill/>
          <a:ln w="9525">
            <a:noFill/>
          </a:ln>
        </p:spPr>
        <p:txBody>
          <a:bodyPr anchor="t">
            <a:spAutoFit/>
          </a:bodyPr>
          <a:lstStyle/>
          <a:p>
            <a:pPr>
              <a:lnSpc>
                <a:spcPct val="114000"/>
              </a:lnSpc>
            </a:pPr>
            <a:r>
              <a:rPr lang="zh-CN" altLang="en-US" sz="1100" dirty="0">
                <a:solidFill>
                  <a:srgbClr val="404040"/>
                </a:solidFill>
                <a:latin typeface="Arial Unicode MS" panose="020B0604020202020204" charset="-122"/>
                <a:ea typeface="Arial Unicode MS" panose="020B0604020202020204" charset="-122"/>
                <a:sym typeface="方正兰亭黑_GBK" pitchFamily="2" charset="-122"/>
              </a:rPr>
              <a:t>Enter title
Click here to add content of the text，and briefly explain your point of view
</a:t>
            </a:r>
          </a:p>
        </p:txBody>
      </p:sp>
      <p:sp>
        <p:nvSpPr>
          <p:cNvPr id="39941" name="电话1 847"/>
          <p:cNvSpPr/>
          <p:nvPr/>
        </p:nvSpPr>
        <p:spPr>
          <a:xfrm>
            <a:off x="720725" y="1522413"/>
            <a:ext cx="104775" cy="155575"/>
          </a:xfrm>
          <a:custGeom>
            <a:avLst/>
            <a:gdLst/>
            <a:ahLst/>
            <a:cxnLst>
              <a:cxn ang="0">
                <a:pos x="374800" y="0"/>
              </a:cxn>
              <a:cxn ang="0">
                <a:pos x="443910" y="68998"/>
              </a:cxn>
              <a:cxn ang="0">
                <a:pos x="540666" y="413988"/>
              </a:cxn>
              <a:cxn ang="0">
                <a:pos x="513021" y="510586"/>
              </a:cxn>
              <a:cxn ang="0">
                <a:pos x="347155" y="607183"/>
              </a:cxn>
              <a:cxn ang="0">
                <a:pos x="665066" y="1338562"/>
              </a:cxn>
              <a:cxn ang="0">
                <a:pos x="824063" y="1238531"/>
              </a:cxn>
              <a:cxn ang="0">
                <a:pos x="927688" y="1255765"/>
              </a:cxn>
              <a:cxn ang="0">
                <a:pos x="1190310" y="1517958"/>
              </a:cxn>
              <a:cxn ang="0">
                <a:pos x="1204132" y="1614555"/>
              </a:cxn>
              <a:cxn ang="0">
                <a:pos x="1052088" y="1849148"/>
              </a:cxn>
              <a:cxn ang="0">
                <a:pos x="913865" y="1876747"/>
              </a:cxn>
              <a:cxn ang="0">
                <a:pos x="1600" y="110397"/>
              </a:cxn>
              <a:cxn ang="0">
                <a:pos x="98355" y="27599"/>
              </a:cxn>
              <a:cxn ang="0">
                <a:pos x="374800" y="0"/>
              </a:cxn>
            </a:cxnLst>
            <a:rect l="0" t="0" r="0" b="0"/>
            <a:pathLst>
              <a:path w="1978606" h="3092264">
                <a:moveTo>
                  <a:pt x="608252" y="0"/>
                </a:moveTo>
                <a:cubicBezTo>
                  <a:pt x="675547" y="0"/>
                  <a:pt x="697978" y="44800"/>
                  <a:pt x="720410" y="112000"/>
                </a:cubicBezTo>
                <a:cubicBezTo>
                  <a:pt x="787705" y="291200"/>
                  <a:pt x="832568" y="492800"/>
                  <a:pt x="877432" y="672000"/>
                </a:cubicBezTo>
                <a:cubicBezTo>
                  <a:pt x="899864" y="761601"/>
                  <a:pt x="877432" y="806401"/>
                  <a:pt x="832568" y="828801"/>
                </a:cubicBezTo>
                <a:cubicBezTo>
                  <a:pt x="742842" y="896001"/>
                  <a:pt x="653115" y="940801"/>
                  <a:pt x="563388" y="985601"/>
                </a:cubicBezTo>
                <a:cubicBezTo>
                  <a:pt x="563388" y="1388801"/>
                  <a:pt x="675547" y="1747202"/>
                  <a:pt x="1079317" y="2172802"/>
                </a:cubicBezTo>
                <a:cubicBezTo>
                  <a:pt x="1169044" y="2105602"/>
                  <a:pt x="1270188" y="2055228"/>
                  <a:pt x="1337349" y="2010428"/>
                </a:cubicBezTo>
                <a:cubicBezTo>
                  <a:pt x="1404510" y="1965628"/>
                  <a:pt x="1454947" y="1993602"/>
                  <a:pt x="1505519" y="2038402"/>
                </a:cubicBezTo>
                <a:cubicBezTo>
                  <a:pt x="1640109" y="2172802"/>
                  <a:pt x="1797131" y="2307202"/>
                  <a:pt x="1931721" y="2464003"/>
                </a:cubicBezTo>
                <a:cubicBezTo>
                  <a:pt x="1976584" y="2508803"/>
                  <a:pt x="1999016" y="2576003"/>
                  <a:pt x="1954153" y="2620803"/>
                </a:cubicBezTo>
                <a:cubicBezTo>
                  <a:pt x="1864426" y="2755203"/>
                  <a:pt x="1797131" y="2867203"/>
                  <a:pt x="1707404" y="3001603"/>
                </a:cubicBezTo>
                <a:cubicBezTo>
                  <a:pt x="1640109" y="3113603"/>
                  <a:pt x="1572814" y="3113603"/>
                  <a:pt x="1483087" y="3046403"/>
                </a:cubicBezTo>
                <a:cubicBezTo>
                  <a:pt x="496093" y="2329602"/>
                  <a:pt x="-42267" y="1568002"/>
                  <a:pt x="2596" y="179200"/>
                </a:cubicBezTo>
                <a:cubicBezTo>
                  <a:pt x="2596" y="89600"/>
                  <a:pt x="25028" y="44800"/>
                  <a:pt x="159618" y="44800"/>
                </a:cubicBezTo>
                <a:cubicBezTo>
                  <a:pt x="294208" y="22400"/>
                  <a:pt x="451230" y="0"/>
                  <a:pt x="608252" y="0"/>
                </a:cubicBez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sp>
        <p:nvSpPr>
          <p:cNvPr id="39990" name="微信 1209"/>
          <p:cNvSpPr/>
          <p:nvPr/>
        </p:nvSpPr>
        <p:spPr>
          <a:xfrm>
            <a:off x="704850" y="2667000"/>
            <a:ext cx="136525" cy="125413"/>
          </a:xfrm>
          <a:custGeom>
            <a:avLst/>
            <a:gdLst/>
            <a:ahLst/>
            <a:cxnLst/>
            <a:rect l="0" t="0" r="0" b="0"/>
            <a:pathLst>
              <a:path w="969654" h="903534">
                <a:moveTo>
                  <a:pt x="813088" y="487443"/>
                </a:moveTo>
                <a:cubicBezTo>
                  <a:pt x="793206" y="487443"/>
                  <a:pt x="777088" y="503561"/>
                  <a:pt x="777088" y="523443"/>
                </a:cubicBezTo>
                <a:cubicBezTo>
                  <a:pt x="777088" y="543325"/>
                  <a:pt x="793206" y="559443"/>
                  <a:pt x="813088" y="559443"/>
                </a:cubicBezTo>
                <a:cubicBezTo>
                  <a:pt x="832970" y="559443"/>
                  <a:pt x="849088" y="543325"/>
                  <a:pt x="849088" y="523443"/>
                </a:cubicBezTo>
                <a:cubicBezTo>
                  <a:pt x="849088" y="503561"/>
                  <a:pt x="832970" y="487443"/>
                  <a:pt x="813088" y="487443"/>
                </a:cubicBezTo>
                <a:close/>
                <a:moveTo>
                  <a:pt x="606961" y="487443"/>
                </a:moveTo>
                <a:cubicBezTo>
                  <a:pt x="587079" y="487443"/>
                  <a:pt x="570961" y="503561"/>
                  <a:pt x="570961" y="523443"/>
                </a:cubicBezTo>
                <a:cubicBezTo>
                  <a:pt x="570961" y="543325"/>
                  <a:pt x="587079" y="559443"/>
                  <a:pt x="606961" y="559443"/>
                </a:cubicBezTo>
                <a:cubicBezTo>
                  <a:pt x="626843" y="559443"/>
                  <a:pt x="642961" y="543325"/>
                  <a:pt x="642961" y="523443"/>
                </a:cubicBezTo>
                <a:cubicBezTo>
                  <a:pt x="642961" y="503561"/>
                  <a:pt x="626843" y="487443"/>
                  <a:pt x="606961" y="487443"/>
                </a:cubicBezTo>
                <a:close/>
                <a:moveTo>
                  <a:pt x="691345" y="336511"/>
                </a:moveTo>
                <a:cubicBezTo>
                  <a:pt x="769490" y="335080"/>
                  <a:pt x="847112" y="364668"/>
                  <a:pt x="901758" y="422110"/>
                </a:cubicBezTo>
                <a:cubicBezTo>
                  <a:pt x="999759" y="525126"/>
                  <a:pt x="990612" y="681640"/>
                  <a:pt x="881173" y="774306"/>
                </a:cubicBezTo>
                <a:lnTo>
                  <a:pt x="905846" y="903534"/>
                </a:lnTo>
                <a:lnTo>
                  <a:pt x="792422" y="824563"/>
                </a:lnTo>
                <a:cubicBezTo>
                  <a:pt x="666952" y="867914"/>
                  <a:pt x="525982" y="820668"/>
                  <a:pt x="459770" y="713074"/>
                </a:cubicBezTo>
                <a:cubicBezTo>
                  <a:pt x="386891" y="594648"/>
                  <a:pt x="429055" y="444146"/>
                  <a:pt x="554971" y="373268"/>
                </a:cubicBezTo>
                <a:cubicBezTo>
                  <a:pt x="597384" y="349394"/>
                  <a:pt x="644458" y="337369"/>
                  <a:pt x="691345" y="336511"/>
                </a:cubicBezTo>
                <a:close/>
                <a:moveTo>
                  <a:pt x="547874" y="187267"/>
                </a:moveTo>
                <a:cubicBezTo>
                  <a:pt x="518051" y="187267"/>
                  <a:pt x="493874" y="211444"/>
                  <a:pt x="493874" y="241267"/>
                </a:cubicBezTo>
                <a:cubicBezTo>
                  <a:pt x="493874" y="271090"/>
                  <a:pt x="518051" y="295267"/>
                  <a:pt x="547874" y="295267"/>
                </a:cubicBezTo>
                <a:cubicBezTo>
                  <a:pt x="577697" y="295267"/>
                  <a:pt x="601874" y="271090"/>
                  <a:pt x="601874" y="241267"/>
                </a:cubicBezTo>
                <a:cubicBezTo>
                  <a:pt x="601874" y="211444"/>
                  <a:pt x="577697" y="187267"/>
                  <a:pt x="547874" y="187267"/>
                </a:cubicBezTo>
                <a:close/>
                <a:moveTo>
                  <a:pt x="294449" y="187267"/>
                </a:moveTo>
                <a:cubicBezTo>
                  <a:pt x="264626" y="187267"/>
                  <a:pt x="240449" y="211444"/>
                  <a:pt x="240449" y="241267"/>
                </a:cubicBezTo>
                <a:cubicBezTo>
                  <a:pt x="240449" y="271090"/>
                  <a:pt x="264626" y="295267"/>
                  <a:pt x="294449" y="295267"/>
                </a:cubicBezTo>
                <a:cubicBezTo>
                  <a:pt x="324272" y="295267"/>
                  <a:pt x="348449" y="271090"/>
                  <a:pt x="348449" y="241267"/>
                </a:cubicBezTo>
                <a:cubicBezTo>
                  <a:pt x="348449" y="211444"/>
                  <a:pt x="324272" y="187267"/>
                  <a:pt x="294449" y="187267"/>
                </a:cubicBezTo>
                <a:close/>
                <a:moveTo>
                  <a:pt x="408549" y="168"/>
                </a:moveTo>
                <a:cubicBezTo>
                  <a:pt x="456533" y="-1113"/>
                  <a:pt x="505397" y="4870"/>
                  <a:pt x="553141" y="18800"/>
                </a:cubicBezTo>
                <a:cubicBezTo>
                  <a:pt x="730896" y="70663"/>
                  <a:pt x="843952" y="217556"/>
                  <a:pt x="840274" y="375462"/>
                </a:cubicBezTo>
                <a:cubicBezTo>
                  <a:pt x="754752" y="310337"/>
                  <a:pt x="632797" y="302687"/>
                  <a:pt x="535419" y="357502"/>
                </a:cubicBezTo>
                <a:cubicBezTo>
                  <a:pt x="409503" y="428380"/>
                  <a:pt x="367339" y="578882"/>
                  <a:pt x="440218" y="697308"/>
                </a:cubicBezTo>
                <a:cubicBezTo>
                  <a:pt x="450352" y="713775"/>
                  <a:pt x="462237" y="728829"/>
                  <a:pt x="478397" y="739559"/>
                </a:cubicBezTo>
                <a:cubicBezTo>
                  <a:pt x="442192" y="745523"/>
                  <a:pt x="404623" y="745773"/>
                  <a:pt x="366675" y="741395"/>
                </a:cubicBezTo>
                <a:lnTo>
                  <a:pt x="245711" y="837584"/>
                </a:lnTo>
                <a:lnTo>
                  <a:pt x="214226" y="696474"/>
                </a:lnTo>
                <a:cubicBezTo>
                  <a:pt x="11680" y="595442"/>
                  <a:pt x="-59861" y="368389"/>
                  <a:pt x="54436" y="189343"/>
                </a:cubicBezTo>
                <a:cubicBezTo>
                  <a:pt x="128564" y="73222"/>
                  <a:pt x="264598" y="4010"/>
                  <a:pt x="408549" y="168"/>
                </a:cubicBez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sp>
        <p:nvSpPr>
          <p:cNvPr id="40021" name="艾特 820"/>
          <p:cNvSpPr/>
          <p:nvPr/>
        </p:nvSpPr>
        <p:spPr>
          <a:xfrm>
            <a:off x="690563" y="3621088"/>
            <a:ext cx="165100" cy="166688"/>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207" h="207">
                <a:moveTo>
                  <a:pt x="137" y="51"/>
                </a:moveTo>
                <a:cubicBezTo>
                  <a:pt x="153" y="51"/>
                  <a:pt x="153" y="51"/>
                  <a:pt x="153" y="51"/>
                </a:cubicBezTo>
                <a:cubicBezTo>
                  <a:pt x="142" y="113"/>
                  <a:pt x="142" y="113"/>
                  <a:pt x="142" y="113"/>
                </a:cubicBezTo>
                <a:cubicBezTo>
                  <a:pt x="141" y="120"/>
                  <a:pt x="141" y="125"/>
                  <a:pt x="142" y="128"/>
                </a:cubicBezTo>
                <a:cubicBezTo>
                  <a:pt x="143" y="132"/>
                  <a:pt x="146" y="133"/>
                  <a:pt x="150" y="133"/>
                </a:cubicBezTo>
                <a:cubicBezTo>
                  <a:pt x="154" y="133"/>
                  <a:pt x="158" y="132"/>
                  <a:pt x="161" y="130"/>
                </a:cubicBezTo>
                <a:cubicBezTo>
                  <a:pt x="165" y="129"/>
                  <a:pt x="169" y="126"/>
                  <a:pt x="172" y="122"/>
                </a:cubicBezTo>
                <a:cubicBezTo>
                  <a:pt x="175" y="118"/>
                  <a:pt x="177" y="114"/>
                  <a:pt x="179" y="108"/>
                </a:cubicBezTo>
                <a:cubicBezTo>
                  <a:pt x="181" y="102"/>
                  <a:pt x="182" y="95"/>
                  <a:pt x="182" y="87"/>
                </a:cubicBezTo>
                <a:cubicBezTo>
                  <a:pt x="182" y="76"/>
                  <a:pt x="180" y="66"/>
                  <a:pt x="176" y="58"/>
                </a:cubicBezTo>
                <a:cubicBezTo>
                  <a:pt x="172" y="50"/>
                  <a:pt x="167" y="44"/>
                  <a:pt x="161" y="38"/>
                </a:cubicBezTo>
                <a:cubicBezTo>
                  <a:pt x="154" y="33"/>
                  <a:pt x="146" y="29"/>
                  <a:pt x="137" y="27"/>
                </a:cubicBezTo>
                <a:cubicBezTo>
                  <a:pt x="128" y="24"/>
                  <a:pt x="119" y="23"/>
                  <a:pt x="109" y="23"/>
                </a:cubicBezTo>
                <a:cubicBezTo>
                  <a:pt x="97" y="23"/>
                  <a:pt x="86" y="25"/>
                  <a:pt x="76" y="30"/>
                </a:cubicBezTo>
                <a:cubicBezTo>
                  <a:pt x="65" y="34"/>
                  <a:pt x="57" y="40"/>
                  <a:pt x="49" y="47"/>
                </a:cubicBezTo>
                <a:cubicBezTo>
                  <a:pt x="42" y="55"/>
                  <a:pt x="36" y="63"/>
                  <a:pt x="31" y="74"/>
                </a:cubicBezTo>
                <a:cubicBezTo>
                  <a:pt x="27" y="84"/>
                  <a:pt x="25" y="95"/>
                  <a:pt x="25" y="107"/>
                </a:cubicBezTo>
                <a:cubicBezTo>
                  <a:pt x="25" y="119"/>
                  <a:pt x="27" y="129"/>
                  <a:pt x="30" y="139"/>
                </a:cubicBezTo>
                <a:cubicBezTo>
                  <a:pt x="34" y="148"/>
                  <a:pt x="39" y="156"/>
                  <a:pt x="46" y="163"/>
                </a:cubicBezTo>
                <a:cubicBezTo>
                  <a:pt x="53" y="169"/>
                  <a:pt x="61" y="174"/>
                  <a:pt x="71" y="178"/>
                </a:cubicBezTo>
                <a:cubicBezTo>
                  <a:pt x="81" y="181"/>
                  <a:pt x="93" y="183"/>
                  <a:pt x="106" y="183"/>
                </a:cubicBezTo>
                <a:cubicBezTo>
                  <a:pt x="110" y="183"/>
                  <a:pt x="115" y="183"/>
                  <a:pt x="121" y="182"/>
                </a:cubicBezTo>
                <a:cubicBezTo>
                  <a:pt x="127" y="181"/>
                  <a:pt x="132" y="179"/>
                  <a:pt x="136" y="177"/>
                </a:cubicBezTo>
                <a:cubicBezTo>
                  <a:pt x="143" y="199"/>
                  <a:pt x="143" y="199"/>
                  <a:pt x="143" y="199"/>
                </a:cubicBezTo>
                <a:cubicBezTo>
                  <a:pt x="137" y="202"/>
                  <a:pt x="131" y="204"/>
                  <a:pt x="124" y="205"/>
                </a:cubicBezTo>
                <a:cubicBezTo>
                  <a:pt x="118" y="206"/>
                  <a:pt x="110" y="207"/>
                  <a:pt x="102" y="207"/>
                </a:cubicBezTo>
                <a:cubicBezTo>
                  <a:pt x="87" y="207"/>
                  <a:pt x="74" y="205"/>
                  <a:pt x="61" y="200"/>
                </a:cubicBezTo>
                <a:cubicBezTo>
                  <a:pt x="49" y="196"/>
                  <a:pt x="38" y="190"/>
                  <a:pt x="29" y="182"/>
                </a:cubicBezTo>
                <a:cubicBezTo>
                  <a:pt x="20" y="173"/>
                  <a:pt x="13" y="163"/>
                  <a:pt x="7" y="151"/>
                </a:cubicBezTo>
                <a:cubicBezTo>
                  <a:pt x="2" y="138"/>
                  <a:pt x="0" y="124"/>
                  <a:pt x="0" y="108"/>
                </a:cubicBezTo>
                <a:cubicBezTo>
                  <a:pt x="0" y="91"/>
                  <a:pt x="3" y="76"/>
                  <a:pt x="9" y="63"/>
                </a:cubicBezTo>
                <a:cubicBezTo>
                  <a:pt x="14" y="50"/>
                  <a:pt x="22" y="38"/>
                  <a:pt x="32" y="29"/>
                </a:cubicBezTo>
                <a:cubicBezTo>
                  <a:pt x="42" y="20"/>
                  <a:pt x="54" y="12"/>
                  <a:pt x="67" y="7"/>
                </a:cubicBezTo>
                <a:cubicBezTo>
                  <a:pt x="80" y="2"/>
                  <a:pt x="94" y="0"/>
                  <a:pt x="109" y="0"/>
                </a:cubicBezTo>
                <a:cubicBezTo>
                  <a:pt x="123" y="0"/>
                  <a:pt x="136" y="2"/>
                  <a:pt x="148" y="6"/>
                </a:cubicBezTo>
                <a:cubicBezTo>
                  <a:pt x="160" y="10"/>
                  <a:pt x="170" y="15"/>
                  <a:pt x="179" y="23"/>
                </a:cubicBezTo>
                <a:cubicBezTo>
                  <a:pt x="188" y="30"/>
                  <a:pt x="195" y="40"/>
                  <a:pt x="200" y="50"/>
                </a:cubicBezTo>
                <a:cubicBezTo>
                  <a:pt x="205" y="61"/>
                  <a:pt x="207" y="74"/>
                  <a:pt x="207" y="87"/>
                </a:cubicBezTo>
                <a:cubicBezTo>
                  <a:pt x="207" y="97"/>
                  <a:pt x="205" y="106"/>
                  <a:pt x="202" y="115"/>
                </a:cubicBezTo>
                <a:cubicBezTo>
                  <a:pt x="199" y="123"/>
                  <a:pt x="194" y="130"/>
                  <a:pt x="188" y="137"/>
                </a:cubicBezTo>
                <a:cubicBezTo>
                  <a:pt x="182" y="143"/>
                  <a:pt x="175" y="148"/>
                  <a:pt x="167" y="151"/>
                </a:cubicBezTo>
                <a:cubicBezTo>
                  <a:pt x="159" y="155"/>
                  <a:pt x="151" y="157"/>
                  <a:pt x="141" y="157"/>
                </a:cubicBezTo>
                <a:cubicBezTo>
                  <a:pt x="138" y="157"/>
                  <a:pt x="134" y="156"/>
                  <a:pt x="131" y="156"/>
                </a:cubicBezTo>
                <a:cubicBezTo>
                  <a:pt x="128" y="155"/>
                  <a:pt x="125" y="153"/>
                  <a:pt x="123" y="151"/>
                </a:cubicBezTo>
                <a:cubicBezTo>
                  <a:pt x="121" y="149"/>
                  <a:pt x="119" y="147"/>
                  <a:pt x="118" y="144"/>
                </a:cubicBezTo>
                <a:cubicBezTo>
                  <a:pt x="117" y="140"/>
                  <a:pt x="116" y="137"/>
                  <a:pt x="117" y="132"/>
                </a:cubicBezTo>
                <a:cubicBezTo>
                  <a:pt x="116" y="132"/>
                  <a:pt x="116" y="132"/>
                  <a:pt x="116" y="132"/>
                </a:cubicBezTo>
                <a:cubicBezTo>
                  <a:pt x="114" y="135"/>
                  <a:pt x="111" y="138"/>
                  <a:pt x="109" y="141"/>
                </a:cubicBezTo>
                <a:cubicBezTo>
                  <a:pt x="106" y="144"/>
                  <a:pt x="103" y="147"/>
                  <a:pt x="100" y="149"/>
                </a:cubicBezTo>
                <a:cubicBezTo>
                  <a:pt x="97" y="152"/>
                  <a:pt x="93" y="153"/>
                  <a:pt x="89" y="155"/>
                </a:cubicBezTo>
                <a:cubicBezTo>
                  <a:pt x="86" y="156"/>
                  <a:pt x="81" y="157"/>
                  <a:pt x="77" y="157"/>
                </a:cubicBezTo>
                <a:cubicBezTo>
                  <a:pt x="73" y="157"/>
                  <a:pt x="70" y="156"/>
                  <a:pt x="66" y="154"/>
                </a:cubicBezTo>
                <a:cubicBezTo>
                  <a:pt x="63" y="153"/>
                  <a:pt x="60" y="151"/>
                  <a:pt x="58" y="148"/>
                </a:cubicBezTo>
                <a:cubicBezTo>
                  <a:pt x="55" y="145"/>
                  <a:pt x="53" y="141"/>
                  <a:pt x="52" y="137"/>
                </a:cubicBezTo>
                <a:cubicBezTo>
                  <a:pt x="51" y="133"/>
                  <a:pt x="50" y="129"/>
                  <a:pt x="50" y="124"/>
                </a:cubicBezTo>
                <a:cubicBezTo>
                  <a:pt x="50" y="114"/>
                  <a:pt x="51" y="105"/>
                  <a:pt x="54" y="96"/>
                </a:cubicBezTo>
                <a:cubicBezTo>
                  <a:pt x="57" y="87"/>
                  <a:pt x="62" y="80"/>
                  <a:pt x="67" y="73"/>
                </a:cubicBezTo>
                <a:cubicBezTo>
                  <a:pt x="72" y="66"/>
                  <a:pt x="78" y="60"/>
                  <a:pt x="85" y="56"/>
                </a:cubicBezTo>
                <a:cubicBezTo>
                  <a:pt x="92" y="52"/>
                  <a:pt x="99" y="50"/>
                  <a:pt x="107" y="50"/>
                </a:cubicBezTo>
                <a:cubicBezTo>
                  <a:pt x="112" y="50"/>
                  <a:pt x="117" y="51"/>
                  <a:pt x="120" y="52"/>
                </a:cubicBezTo>
                <a:cubicBezTo>
                  <a:pt x="124" y="54"/>
                  <a:pt x="127" y="56"/>
                  <a:pt x="130" y="59"/>
                </a:cubicBezTo>
                <a:lnTo>
                  <a:pt x="137" y="51"/>
                </a:lnTo>
                <a:close/>
                <a:moveTo>
                  <a:pt x="123" y="79"/>
                </a:moveTo>
                <a:cubicBezTo>
                  <a:pt x="121" y="77"/>
                  <a:pt x="119" y="76"/>
                  <a:pt x="117" y="75"/>
                </a:cubicBezTo>
                <a:cubicBezTo>
                  <a:pt x="115" y="74"/>
                  <a:pt x="112" y="74"/>
                  <a:pt x="109" y="74"/>
                </a:cubicBezTo>
                <a:cubicBezTo>
                  <a:pt x="104" y="74"/>
                  <a:pt x="100" y="75"/>
                  <a:pt x="96" y="78"/>
                </a:cubicBezTo>
                <a:cubicBezTo>
                  <a:pt x="92" y="80"/>
                  <a:pt x="89" y="83"/>
                  <a:pt x="86" y="88"/>
                </a:cubicBezTo>
                <a:cubicBezTo>
                  <a:pt x="84" y="92"/>
                  <a:pt x="81" y="96"/>
                  <a:pt x="80" y="101"/>
                </a:cubicBezTo>
                <a:cubicBezTo>
                  <a:pt x="78" y="106"/>
                  <a:pt x="78" y="111"/>
                  <a:pt x="78" y="116"/>
                </a:cubicBezTo>
                <a:cubicBezTo>
                  <a:pt x="78" y="121"/>
                  <a:pt x="79" y="125"/>
                  <a:pt x="81" y="128"/>
                </a:cubicBezTo>
                <a:cubicBezTo>
                  <a:pt x="83" y="132"/>
                  <a:pt x="86" y="133"/>
                  <a:pt x="91" y="133"/>
                </a:cubicBezTo>
                <a:cubicBezTo>
                  <a:pt x="93" y="133"/>
                  <a:pt x="96" y="133"/>
                  <a:pt x="98" y="131"/>
                </a:cubicBezTo>
                <a:cubicBezTo>
                  <a:pt x="100" y="130"/>
                  <a:pt x="103" y="128"/>
                  <a:pt x="105" y="126"/>
                </a:cubicBezTo>
                <a:cubicBezTo>
                  <a:pt x="107" y="124"/>
                  <a:pt x="110" y="122"/>
                  <a:pt x="112" y="119"/>
                </a:cubicBezTo>
                <a:cubicBezTo>
                  <a:pt x="114" y="116"/>
                  <a:pt x="116" y="113"/>
                  <a:pt x="117" y="110"/>
                </a:cubicBezTo>
                <a:lnTo>
                  <a:pt x="123" y="79"/>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sp>
        <p:nvSpPr>
          <p:cNvPr id="2" name="矩形 1"/>
          <p:cNvSpPr/>
          <p:nvPr/>
        </p:nvSpPr>
        <p:spPr>
          <a:xfrm>
            <a:off x="3692525" y="1431925"/>
            <a:ext cx="2376488" cy="1555750"/>
          </a:xfrm>
          <a:prstGeom prst="rect">
            <a:avLst/>
          </a:prstGeom>
          <a:blipFill rotWithShape="1">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5" name="矩形 4"/>
          <p:cNvSpPr/>
          <p:nvPr/>
        </p:nvSpPr>
        <p:spPr>
          <a:xfrm>
            <a:off x="6254750" y="1431925"/>
            <a:ext cx="2376488" cy="1555750"/>
          </a:xfrm>
          <a:prstGeom prst="rect">
            <a:avLst/>
          </a:prstGeom>
          <a:blipFill rotWithShape="1">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 name="矩形 5"/>
          <p:cNvSpPr/>
          <p:nvPr/>
        </p:nvSpPr>
        <p:spPr>
          <a:xfrm>
            <a:off x="3692525" y="3355975"/>
            <a:ext cx="2376488" cy="1555750"/>
          </a:xfrm>
          <a:prstGeom prst="rect">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 name="矩形 6"/>
          <p:cNvSpPr/>
          <p:nvPr/>
        </p:nvSpPr>
        <p:spPr>
          <a:xfrm>
            <a:off x="6254750" y="3355975"/>
            <a:ext cx="2376488" cy="1555750"/>
          </a:xfrm>
          <a:prstGeom prst="rect">
            <a:avLst/>
          </a:prstGeom>
          <a:blipFill rotWithShape="1">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0-#ppt_w/2"/>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314373"/>
                                        </p:tgtEl>
                                        <p:attrNameLst>
                                          <p:attrName>style.visibility</p:attrName>
                                        </p:attrNameLst>
                                      </p:cBhvr>
                                      <p:to>
                                        <p:strVal val="visible"/>
                                      </p:to>
                                    </p:set>
                                    <p:anim calcmode="lin" valueType="num">
                                      <p:cBhvr>
                                        <p:cTn id="12" dur="500" fill="hold"/>
                                        <p:tgtEl>
                                          <p:spTgt spid="314373"/>
                                        </p:tgtEl>
                                        <p:attrNameLst>
                                          <p:attrName>ppt_w</p:attrName>
                                        </p:attrNameLst>
                                      </p:cBhvr>
                                      <p:tavLst>
                                        <p:tav tm="0">
                                          <p:val>
                                            <p:fltVal val="0"/>
                                          </p:val>
                                        </p:tav>
                                        <p:tav tm="100000">
                                          <p:val>
                                            <p:strVal val="#ppt_w"/>
                                          </p:val>
                                        </p:tav>
                                      </p:tavLst>
                                    </p:anim>
                                    <p:anim calcmode="lin" valueType="num">
                                      <p:cBhvr>
                                        <p:cTn id="13" dur="500" fill="hold"/>
                                        <p:tgtEl>
                                          <p:spTgt spid="314373"/>
                                        </p:tgtEl>
                                        <p:attrNameLst>
                                          <p:attrName>ppt_h</p:attrName>
                                        </p:attrNameLst>
                                      </p:cBhvr>
                                      <p:tavLst>
                                        <p:tav tm="0">
                                          <p:val>
                                            <p:fltVal val="0"/>
                                          </p:val>
                                        </p:tav>
                                        <p:tav tm="100000">
                                          <p:val>
                                            <p:strVal val="#ppt_h"/>
                                          </p:val>
                                        </p:tav>
                                      </p:tavLst>
                                    </p:anim>
                                    <p:anim calcmode="lin" valueType="num">
                                      <p:cBhvr>
                                        <p:cTn id="14" dur="500" fill="hold"/>
                                        <p:tgtEl>
                                          <p:spTgt spid="314373"/>
                                        </p:tgtEl>
                                        <p:attrNameLst>
                                          <p:attrName>style.rotation</p:attrName>
                                        </p:attrNameLst>
                                      </p:cBhvr>
                                      <p:tavLst>
                                        <p:tav tm="0">
                                          <p:val>
                                            <p:fltVal val="360"/>
                                          </p:val>
                                        </p:tav>
                                        <p:tav tm="100000">
                                          <p:val>
                                            <p:fltVal val="0"/>
                                          </p:val>
                                        </p:tav>
                                      </p:tavLst>
                                    </p:anim>
                                    <p:animEffect transition="in" filter="fade">
                                      <p:cBhvr>
                                        <p:cTn id="15" dur="500"/>
                                        <p:tgtEl>
                                          <p:spTgt spid="314373"/>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 calcmode="lin" valueType="num">
                                      <p:cBhvr>
                                        <p:cTn id="21" dur="500" fill="hold"/>
                                        <p:tgtEl>
                                          <p:spTgt spid="4"/>
                                        </p:tgtEl>
                                        <p:attrNameLst>
                                          <p:attrName>style.rotation</p:attrName>
                                        </p:attrNameLst>
                                      </p:cBhvr>
                                      <p:tavLst>
                                        <p:tav tm="0">
                                          <p:val>
                                            <p:fltVal val="360"/>
                                          </p:val>
                                        </p:tav>
                                        <p:tav tm="100000">
                                          <p:val>
                                            <p:fltVal val="0"/>
                                          </p:val>
                                        </p:tav>
                                      </p:tavLst>
                                    </p:anim>
                                    <p:animEffect transition="in" filter="fade">
                                      <p:cBhvr>
                                        <p:cTn id="22" dur="500"/>
                                        <p:tgtEl>
                                          <p:spTgt spid="4"/>
                                        </p:tgtEl>
                                      </p:cBhvr>
                                    </p:animEffect>
                                  </p:childTnLst>
                                </p:cTn>
                              </p:par>
                            </p:childTnLst>
                          </p:cTn>
                        </p:par>
                        <p:par>
                          <p:cTn id="23" fill="hold">
                            <p:stCondLst>
                              <p:cond delay="1500"/>
                            </p:stCondLst>
                            <p:childTnLst>
                              <p:par>
                                <p:cTn id="24" presetID="49" presetClass="entr" presetSubtype="0" decel="100000" fill="hold" grpId="0" nodeType="afterEffect">
                                  <p:stCondLst>
                                    <p:cond delay="0"/>
                                  </p:stCondLst>
                                  <p:childTnLst>
                                    <p:set>
                                      <p:cBhvr>
                                        <p:cTn id="25" dur="1" fill="hold">
                                          <p:stCondLst>
                                            <p:cond delay="0"/>
                                          </p:stCondLst>
                                        </p:cTn>
                                        <p:tgtEl>
                                          <p:spTgt spid="190465"/>
                                        </p:tgtEl>
                                        <p:attrNameLst>
                                          <p:attrName>style.visibility</p:attrName>
                                        </p:attrNameLst>
                                      </p:cBhvr>
                                      <p:to>
                                        <p:strVal val="visible"/>
                                      </p:to>
                                    </p:set>
                                    <p:anim calcmode="lin" valueType="num">
                                      <p:cBhvr>
                                        <p:cTn id="26" dur="500" fill="hold"/>
                                        <p:tgtEl>
                                          <p:spTgt spid="190465"/>
                                        </p:tgtEl>
                                        <p:attrNameLst>
                                          <p:attrName>ppt_w</p:attrName>
                                        </p:attrNameLst>
                                      </p:cBhvr>
                                      <p:tavLst>
                                        <p:tav tm="0">
                                          <p:val>
                                            <p:fltVal val="0"/>
                                          </p:val>
                                        </p:tav>
                                        <p:tav tm="100000">
                                          <p:val>
                                            <p:strVal val="#ppt_w"/>
                                          </p:val>
                                        </p:tav>
                                      </p:tavLst>
                                    </p:anim>
                                    <p:anim calcmode="lin" valueType="num">
                                      <p:cBhvr>
                                        <p:cTn id="27" dur="500" fill="hold"/>
                                        <p:tgtEl>
                                          <p:spTgt spid="190465"/>
                                        </p:tgtEl>
                                        <p:attrNameLst>
                                          <p:attrName>ppt_h</p:attrName>
                                        </p:attrNameLst>
                                      </p:cBhvr>
                                      <p:tavLst>
                                        <p:tav tm="0">
                                          <p:val>
                                            <p:fltVal val="0"/>
                                          </p:val>
                                        </p:tav>
                                        <p:tav tm="100000">
                                          <p:val>
                                            <p:strVal val="#ppt_h"/>
                                          </p:val>
                                        </p:tav>
                                      </p:tavLst>
                                    </p:anim>
                                    <p:anim calcmode="lin" valueType="num">
                                      <p:cBhvr>
                                        <p:cTn id="28" dur="500" fill="hold"/>
                                        <p:tgtEl>
                                          <p:spTgt spid="190465"/>
                                        </p:tgtEl>
                                        <p:attrNameLst>
                                          <p:attrName>style.rotation</p:attrName>
                                        </p:attrNameLst>
                                      </p:cBhvr>
                                      <p:tavLst>
                                        <p:tav tm="0">
                                          <p:val>
                                            <p:fltVal val="360"/>
                                          </p:val>
                                        </p:tav>
                                        <p:tav tm="100000">
                                          <p:val>
                                            <p:fltVal val="0"/>
                                          </p:val>
                                        </p:tav>
                                      </p:tavLst>
                                    </p:anim>
                                    <p:animEffect transition="in" filter="fade">
                                      <p:cBhvr>
                                        <p:cTn id="29" dur="500"/>
                                        <p:tgtEl>
                                          <p:spTgt spid="190465"/>
                                        </p:tgtEl>
                                      </p:cBhvr>
                                    </p:animEffect>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39941"/>
                                        </p:tgtEl>
                                        <p:attrNameLst>
                                          <p:attrName>style.visibility</p:attrName>
                                        </p:attrNameLst>
                                      </p:cBhvr>
                                      <p:to>
                                        <p:strVal val="visible"/>
                                      </p:to>
                                    </p:set>
                                    <p:anim calcmode="lin" valueType="num">
                                      <p:cBhvr>
                                        <p:cTn id="33" dur="500" fill="hold"/>
                                        <p:tgtEl>
                                          <p:spTgt spid="39941"/>
                                        </p:tgtEl>
                                        <p:attrNameLst>
                                          <p:attrName>ppt_w</p:attrName>
                                        </p:attrNameLst>
                                      </p:cBhvr>
                                      <p:tavLst>
                                        <p:tav tm="0">
                                          <p:val>
                                            <p:fltVal val="0"/>
                                          </p:val>
                                        </p:tav>
                                        <p:tav tm="100000">
                                          <p:val>
                                            <p:strVal val="#ppt_w"/>
                                          </p:val>
                                        </p:tav>
                                      </p:tavLst>
                                    </p:anim>
                                    <p:anim calcmode="lin" valueType="num">
                                      <p:cBhvr>
                                        <p:cTn id="34" dur="500" fill="hold"/>
                                        <p:tgtEl>
                                          <p:spTgt spid="39941"/>
                                        </p:tgtEl>
                                        <p:attrNameLst>
                                          <p:attrName>ppt_h</p:attrName>
                                        </p:attrNameLst>
                                      </p:cBhvr>
                                      <p:tavLst>
                                        <p:tav tm="0">
                                          <p:val>
                                            <p:fltVal val="0"/>
                                          </p:val>
                                        </p:tav>
                                        <p:tav tm="100000">
                                          <p:val>
                                            <p:strVal val="#ppt_h"/>
                                          </p:val>
                                        </p:tav>
                                      </p:tavLst>
                                    </p:anim>
                                    <p:animEffect transition="in" filter="fade">
                                      <p:cBhvr>
                                        <p:cTn id="35" dur="500"/>
                                        <p:tgtEl>
                                          <p:spTgt spid="39941"/>
                                        </p:tgtEl>
                                      </p:cBhvr>
                                    </p:animEffect>
                                  </p:childTnLst>
                                </p:cTn>
                              </p:par>
                            </p:childTnLst>
                          </p:cTn>
                        </p:par>
                        <p:par>
                          <p:cTn id="36" fill="hold">
                            <p:stCondLst>
                              <p:cond delay="2500"/>
                            </p:stCondLst>
                            <p:childTnLst>
                              <p:par>
                                <p:cTn id="37" presetID="41" presetClass="entr" presetSubtype="0" fill="hold" grpId="0" nodeType="afterEffect">
                                  <p:stCondLst>
                                    <p:cond delay="0"/>
                                  </p:stCondLst>
                                  <p:iterate type="lt">
                                    <p:tmPct val="10000"/>
                                  </p:iterate>
                                  <p:childTnLst>
                                    <p:set>
                                      <p:cBhvr>
                                        <p:cTn id="38" dur="1" fill="hold">
                                          <p:stCondLst>
                                            <p:cond delay="0"/>
                                          </p:stCondLst>
                                        </p:cTn>
                                        <p:tgtEl>
                                          <p:spTgt spid="190466"/>
                                        </p:tgtEl>
                                        <p:attrNameLst>
                                          <p:attrName>style.visibility</p:attrName>
                                        </p:attrNameLst>
                                      </p:cBhvr>
                                      <p:to>
                                        <p:strVal val="visible"/>
                                      </p:to>
                                    </p:set>
                                    <p:anim calcmode="lin" valueType="num">
                                      <p:cBhvr>
                                        <p:cTn id="39" dur="500" fill="hold"/>
                                        <p:tgtEl>
                                          <p:spTgt spid="190466"/>
                                        </p:tgtEl>
                                        <p:attrNameLst>
                                          <p:attrName>ppt_x</p:attrName>
                                        </p:attrNameLst>
                                      </p:cBhvr>
                                      <p:tavLst>
                                        <p:tav tm="0">
                                          <p:val>
                                            <p:strVal val="#ppt_x"/>
                                          </p:val>
                                        </p:tav>
                                        <p:tav tm="50000">
                                          <p:val>
                                            <p:strVal val="#ppt_x+.1"/>
                                          </p:val>
                                        </p:tav>
                                        <p:tav tm="100000">
                                          <p:val>
                                            <p:strVal val="#ppt_x"/>
                                          </p:val>
                                        </p:tav>
                                      </p:tavLst>
                                    </p:anim>
                                    <p:anim calcmode="lin" valueType="num">
                                      <p:cBhvr>
                                        <p:cTn id="40" dur="500" fill="hold"/>
                                        <p:tgtEl>
                                          <p:spTgt spid="190466"/>
                                        </p:tgtEl>
                                        <p:attrNameLst>
                                          <p:attrName>ppt_y</p:attrName>
                                        </p:attrNameLst>
                                      </p:cBhvr>
                                      <p:tavLst>
                                        <p:tav tm="0">
                                          <p:val>
                                            <p:strVal val="#ppt_y"/>
                                          </p:val>
                                        </p:tav>
                                        <p:tav tm="100000">
                                          <p:val>
                                            <p:strVal val="#ppt_y"/>
                                          </p:val>
                                        </p:tav>
                                      </p:tavLst>
                                    </p:anim>
                                    <p:anim calcmode="lin" valueType="num">
                                      <p:cBhvr>
                                        <p:cTn id="41" dur="500" fill="hold"/>
                                        <p:tgtEl>
                                          <p:spTgt spid="190466"/>
                                        </p:tgtEl>
                                        <p:attrNameLst>
                                          <p:attrName>ppt_h</p:attrName>
                                        </p:attrNameLst>
                                      </p:cBhvr>
                                      <p:tavLst>
                                        <p:tav tm="0">
                                          <p:val>
                                            <p:strVal val="#ppt_h/10"/>
                                          </p:val>
                                        </p:tav>
                                        <p:tav tm="50000">
                                          <p:val>
                                            <p:strVal val="#ppt_h+.01"/>
                                          </p:val>
                                        </p:tav>
                                        <p:tav tm="100000">
                                          <p:val>
                                            <p:strVal val="#ppt_h"/>
                                          </p:val>
                                        </p:tav>
                                      </p:tavLst>
                                    </p:anim>
                                    <p:anim calcmode="lin" valueType="num">
                                      <p:cBhvr>
                                        <p:cTn id="42" dur="500" fill="hold"/>
                                        <p:tgtEl>
                                          <p:spTgt spid="190466"/>
                                        </p:tgtEl>
                                        <p:attrNameLst>
                                          <p:attrName>ppt_w</p:attrName>
                                        </p:attrNameLst>
                                      </p:cBhvr>
                                      <p:tavLst>
                                        <p:tav tm="0">
                                          <p:val>
                                            <p:strVal val="#ppt_w/10"/>
                                          </p:val>
                                        </p:tav>
                                        <p:tav tm="50000">
                                          <p:val>
                                            <p:strVal val="#ppt_w+.01"/>
                                          </p:val>
                                        </p:tav>
                                        <p:tav tm="100000">
                                          <p:val>
                                            <p:strVal val="#ppt_w"/>
                                          </p:val>
                                        </p:tav>
                                      </p:tavLst>
                                    </p:anim>
                                    <p:animEffect transition="in" filter="fade">
                                      <p:cBhvr>
                                        <p:cTn id="43" dur="500" tmFilter="0,0; .5, 1; 1, 1"/>
                                        <p:tgtEl>
                                          <p:spTgt spid="190466"/>
                                        </p:tgtEl>
                                      </p:cBhvr>
                                    </p:animEffect>
                                  </p:childTnLst>
                                </p:cTn>
                              </p:par>
                            </p:childTnLst>
                          </p:cTn>
                        </p:par>
                        <p:par>
                          <p:cTn id="44" fill="hold">
                            <p:stCondLst>
                              <p:cond delay="7400"/>
                            </p:stCondLst>
                            <p:childTnLst>
                              <p:par>
                                <p:cTn id="45" presetID="49" presetClass="entr" presetSubtype="0" decel="100000" fill="hold" grpId="0" nodeType="afterEffect">
                                  <p:stCondLst>
                                    <p:cond delay="0"/>
                                  </p:stCondLst>
                                  <p:childTnLst>
                                    <p:set>
                                      <p:cBhvr>
                                        <p:cTn id="46" dur="1" fill="hold">
                                          <p:stCondLst>
                                            <p:cond delay="0"/>
                                          </p:stCondLst>
                                        </p:cTn>
                                        <p:tgtEl>
                                          <p:spTgt spid="190467"/>
                                        </p:tgtEl>
                                        <p:attrNameLst>
                                          <p:attrName>style.visibility</p:attrName>
                                        </p:attrNameLst>
                                      </p:cBhvr>
                                      <p:to>
                                        <p:strVal val="visible"/>
                                      </p:to>
                                    </p:set>
                                    <p:anim calcmode="lin" valueType="num">
                                      <p:cBhvr>
                                        <p:cTn id="47" dur="500" fill="hold"/>
                                        <p:tgtEl>
                                          <p:spTgt spid="190467"/>
                                        </p:tgtEl>
                                        <p:attrNameLst>
                                          <p:attrName>ppt_w</p:attrName>
                                        </p:attrNameLst>
                                      </p:cBhvr>
                                      <p:tavLst>
                                        <p:tav tm="0">
                                          <p:val>
                                            <p:fltVal val="0"/>
                                          </p:val>
                                        </p:tav>
                                        <p:tav tm="100000">
                                          <p:val>
                                            <p:strVal val="#ppt_w"/>
                                          </p:val>
                                        </p:tav>
                                      </p:tavLst>
                                    </p:anim>
                                    <p:anim calcmode="lin" valueType="num">
                                      <p:cBhvr>
                                        <p:cTn id="48" dur="500" fill="hold"/>
                                        <p:tgtEl>
                                          <p:spTgt spid="190467"/>
                                        </p:tgtEl>
                                        <p:attrNameLst>
                                          <p:attrName>ppt_h</p:attrName>
                                        </p:attrNameLst>
                                      </p:cBhvr>
                                      <p:tavLst>
                                        <p:tav tm="0">
                                          <p:val>
                                            <p:fltVal val="0"/>
                                          </p:val>
                                        </p:tav>
                                        <p:tav tm="100000">
                                          <p:val>
                                            <p:strVal val="#ppt_h"/>
                                          </p:val>
                                        </p:tav>
                                      </p:tavLst>
                                    </p:anim>
                                    <p:anim calcmode="lin" valueType="num">
                                      <p:cBhvr>
                                        <p:cTn id="49" dur="500" fill="hold"/>
                                        <p:tgtEl>
                                          <p:spTgt spid="190467"/>
                                        </p:tgtEl>
                                        <p:attrNameLst>
                                          <p:attrName>style.rotation</p:attrName>
                                        </p:attrNameLst>
                                      </p:cBhvr>
                                      <p:tavLst>
                                        <p:tav tm="0">
                                          <p:val>
                                            <p:fltVal val="360"/>
                                          </p:val>
                                        </p:tav>
                                        <p:tav tm="100000">
                                          <p:val>
                                            <p:fltVal val="0"/>
                                          </p:val>
                                        </p:tav>
                                      </p:tavLst>
                                    </p:anim>
                                    <p:animEffect transition="in" filter="fade">
                                      <p:cBhvr>
                                        <p:cTn id="50" dur="500"/>
                                        <p:tgtEl>
                                          <p:spTgt spid="190467"/>
                                        </p:tgtEl>
                                      </p:cBhvr>
                                    </p:animEffect>
                                  </p:childTnLst>
                                </p:cTn>
                              </p:par>
                            </p:childTnLst>
                          </p:cTn>
                        </p:par>
                        <p:par>
                          <p:cTn id="51" fill="hold">
                            <p:stCondLst>
                              <p:cond delay="7900"/>
                            </p:stCondLst>
                            <p:childTnLst>
                              <p:par>
                                <p:cTn id="52" presetID="53" presetClass="entr" presetSubtype="16" fill="hold" grpId="0" nodeType="afterEffect">
                                  <p:stCondLst>
                                    <p:cond delay="0"/>
                                  </p:stCondLst>
                                  <p:childTnLst>
                                    <p:set>
                                      <p:cBhvr>
                                        <p:cTn id="53" dur="1" fill="hold">
                                          <p:stCondLst>
                                            <p:cond delay="0"/>
                                          </p:stCondLst>
                                        </p:cTn>
                                        <p:tgtEl>
                                          <p:spTgt spid="39990"/>
                                        </p:tgtEl>
                                        <p:attrNameLst>
                                          <p:attrName>style.visibility</p:attrName>
                                        </p:attrNameLst>
                                      </p:cBhvr>
                                      <p:to>
                                        <p:strVal val="visible"/>
                                      </p:to>
                                    </p:set>
                                    <p:anim calcmode="lin" valueType="num">
                                      <p:cBhvr>
                                        <p:cTn id="54" dur="500" fill="hold"/>
                                        <p:tgtEl>
                                          <p:spTgt spid="39990"/>
                                        </p:tgtEl>
                                        <p:attrNameLst>
                                          <p:attrName>ppt_w</p:attrName>
                                        </p:attrNameLst>
                                      </p:cBhvr>
                                      <p:tavLst>
                                        <p:tav tm="0">
                                          <p:val>
                                            <p:fltVal val="0"/>
                                          </p:val>
                                        </p:tav>
                                        <p:tav tm="100000">
                                          <p:val>
                                            <p:strVal val="#ppt_w"/>
                                          </p:val>
                                        </p:tav>
                                      </p:tavLst>
                                    </p:anim>
                                    <p:anim calcmode="lin" valueType="num">
                                      <p:cBhvr>
                                        <p:cTn id="55" dur="500" fill="hold"/>
                                        <p:tgtEl>
                                          <p:spTgt spid="39990"/>
                                        </p:tgtEl>
                                        <p:attrNameLst>
                                          <p:attrName>ppt_h</p:attrName>
                                        </p:attrNameLst>
                                      </p:cBhvr>
                                      <p:tavLst>
                                        <p:tav tm="0">
                                          <p:val>
                                            <p:fltVal val="0"/>
                                          </p:val>
                                        </p:tav>
                                        <p:tav tm="100000">
                                          <p:val>
                                            <p:strVal val="#ppt_h"/>
                                          </p:val>
                                        </p:tav>
                                      </p:tavLst>
                                    </p:anim>
                                    <p:animEffect transition="in" filter="fade">
                                      <p:cBhvr>
                                        <p:cTn id="56" dur="500"/>
                                        <p:tgtEl>
                                          <p:spTgt spid="39990"/>
                                        </p:tgtEl>
                                      </p:cBhvr>
                                    </p:animEffect>
                                  </p:childTnLst>
                                </p:cTn>
                              </p:par>
                            </p:childTnLst>
                          </p:cTn>
                        </p:par>
                        <p:par>
                          <p:cTn id="57" fill="hold">
                            <p:stCondLst>
                              <p:cond delay="8400"/>
                            </p:stCondLst>
                            <p:childTnLst>
                              <p:par>
                                <p:cTn id="58" presetID="41" presetClass="entr" presetSubtype="0" fill="hold" grpId="0" nodeType="afterEffect">
                                  <p:stCondLst>
                                    <p:cond delay="0"/>
                                  </p:stCondLst>
                                  <p:iterate type="lt">
                                    <p:tmPct val="10000"/>
                                  </p:iterate>
                                  <p:childTnLst>
                                    <p:set>
                                      <p:cBhvr>
                                        <p:cTn id="59" dur="1" fill="hold">
                                          <p:stCondLst>
                                            <p:cond delay="0"/>
                                          </p:stCondLst>
                                        </p:cTn>
                                        <p:tgtEl>
                                          <p:spTgt spid="190468"/>
                                        </p:tgtEl>
                                        <p:attrNameLst>
                                          <p:attrName>style.visibility</p:attrName>
                                        </p:attrNameLst>
                                      </p:cBhvr>
                                      <p:to>
                                        <p:strVal val="visible"/>
                                      </p:to>
                                    </p:set>
                                    <p:anim calcmode="lin" valueType="num">
                                      <p:cBhvr>
                                        <p:cTn id="60" dur="500" fill="hold"/>
                                        <p:tgtEl>
                                          <p:spTgt spid="190468"/>
                                        </p:tgtEl>
                                        <p:attrNameLst>
                                          <p:attrName>ppt_x</p:attrName>
                                        </p:attrNameLst>
                                      </p:cBhvr>
                                      <p:tavLst>
                                        <p:tav tm="0">
                                          <p:val>
                                            <p:strVal val="#ppt_x"/>
                                          </p:val>
                                        </p:tav>
                                        <p:tav tm="50000">
                                          <p:val>
                                            <p:strVal val="#ppt_x+.1"/>
                                          </p:val>
                                        </p:tav>
                                        <p:tav tm="100000">
                                          <p:val>
                                            <p:strVal val="#ppt_x"/>
                                          </p:val>
                                        </p:tav>
                                      </p:tavLst>
                                    </p:anim>
                                    <p:anim calcmode="lin" valueType="num">
                                      <p:cBhvr>
                                        <p:cTn id="61" dur="500" fill="hold"/>
                                        <p:tgtEl>
                                          <p:spTgt spid="190468"/>
                                        </p:tgtEl>
                                        <p:attrNameLst>
                                          <p:attrName>ppt_y</p:attrName>
                                        </p:attrNameLst>
                                      </p:cBhvr>
                                      <p:tavLst>
                                        <p:tav tm="0">
                                          <p:val>
                                            <p:strVal val="#ppt_y"/>
                                          </p:val>
                                        </p:tav>
                                        <p:tav tm="100000">
                                          <p:val>
                                            <p:strVal val="#ppt_y"/>
                                          </p:val>
                                        </p:tav>
                                      </p:tavLst>
                                    </p:anim>
                                    <p:anim calcmode="lin" valueType="num">
                                      <p:cBhvr>
                                        <p:cTn id="62" dur="500" fill="hold"/>
                                        <p:tgtEl>
                                          <p:spTgt spid="190468"/>
                                        </p:tgtEl>
                                        <p:attrNameLst>
                                          <p:attrName>ppt_h</p:attrName>
                                        </p:attrNameLst>
                                      </p:cBhvr>
                                      <p:tavLst>
                                        <p:tav tm="0">
                                          <p:val>
                                            <p:strVal val="#ppt_h/10"/>
                                          </p:val>
                                        </p:tav>
                                        <p:tav tm="50000">
                                          <p:val>
                                            <p:strVal val="#ppt_h+.01"/>
                                          </p:val>
                                        </p:tav>
                                        <p:tav tm="100000">
                                          <p:val>
                                            <p:strVal val="#ppt_h"/>
                                          </p:val>
                                        </p:tav>
                                      </p:tavLst>
                                    </p:anim>
                                    <p:anim calcmode="lin" valueType="num">
                                      <p:cBhvr>
                                        <p:cTn id="63" dur="500" fill="hold"/>
                                        <p:tgtEl>
                                          <p:spTgt spid="190468"/>
                                        </p:tgtEl>
                                        <p:attrNameLst>
                                          <p:attrName>ppt_w</p:attrName>
                                        </p:attrNameLst>
                                      </p:cBhvr>
                                      <p:tavLst>
                                        <p:tav tm="0">
                                          <p:val>
                                            <p:strVal val="#ppt_w/10"/>
                                          </p:val>
                                        </p:tav>
                                        <p:tav tm="50000">
                                          <p:val>
                                            <p:strVal val="#ppt_w+.01"/>
                                          </p:val>
                                        </p:tav>
                                        <p:tav tm="100000">
                                          <p:val>
                                            <p:strVal val="#ppt_w"/>
                                          </p:val>
                                        </p:tav>
                                      </p:tavLst>
                                    </p:anim>
                                    <p:animEffect transition="in" filter="fade">
                                      <p:cBhvr>
                                        <p:cTn id="64" dur="500" tmFilter="0,0; .5, 1; 1, 1"/>
                                        <p:tgtEl>
                                          <p:spTgt spid="190468"/>
                                        </p:tgtEl>
                                      </p:cBhvr>
                                    </p:animEffect>
                                  </p:childTnLst>
                                </p:cTn>
                              </p:par>
                            </p:childTnLst>
                          </p:cTn>
                        </p:par>
                        <p:par>
                          <p:cTn id="65" fill="hold">
                            <p:stCondLst>
                              <p:cond delay="13300"/>
                            </p:stCondLst>
                            <p:childTnLst>
                              <p:par>
                                <p:cTn id="66" presetID="49" presetClass="entr" presetSubtype="0" decel="100000" fill="hold" grpId="0" nodeType="afterEffect">
                                  <p:stCondLst>
                                    <p:cond delay="0"/>
                                  </p:stCondLst>
                                  <p:childTnLst>
                                    <p:set>
                                      <p:cBhvr>
                                        <p:cTn id="67" dur="1" fill="hold">
                                          <p:stCondLst>
                                            <p:cond delay="0"/>
                                          </p:stCondLst>
                                        </p:cTn>
                                        <p:tgtEl>
                                          <p:spTgt spid="190469"/>
                                        </p:tgtEl>
                                        <p:attrNameLst>
                                          <p:attrName>style.visibility</p:attrName>
                                        </p:attrNameLst>
                                      </p:cBhvr>
                                      <p:to>
                                        <p:strVal val="visible"/>
                                      </p:to>
                                    </p:set>
                                    <p:anim calcmode="lin" valueType="num">
                                      <p:cBhvr>
                                        <p:cTn id="68" dur="500" fill="hold"/>
                                        <p:tgtEl>
                                          <p:spTgt spid="190469"/>
                                        </p:tgtEl>
                                        <p:attrNameLst>
                                          <p:attrName>ppt_w</p:attrName>
                                        </p:attrNameLst>
                                      </p:cBhvr>
                                      <p:tavLst>
                                        <p:tav tm="0">
                                          <p:val>
                                            <p:fltVal val="0"/>
                                          </p:val>
                                        </p:tav>
                                        <p:tav tm="100000">
                                          <p:val>
                                            <p:strVal val="#ppt_w"/>
                                          </p:val>
                                        </p:tav>
                                      </p:tavLst>
                                    </p:anim>
                                    <p:anim calcmode="lin" valueType="num">
                                      <p:cBhvr>
                                        <p:cTn id="69" dur="500" fill="hold"/>
                                        <p:tgtEl>
                                          <p:spTgt spid="190469"/>
                                        </p:tgtEl>
                                        <p:attrNameLst>
                                          <p:attrName>ppt_h</p:attrName>
                                        </p:attrNameLst>
                                      </p:cBhvr>
                                      <p:tavLst>
                                        <p:tav tm="0">
                                          <p:val>
                                            <p:fltVal val="0"/>
                                          </p:val>
                                        </p:tav>
                                        <p:tav tm="100000">
                                          <p:val>
                                            <p:strVal val="#ppt_h"/>
                                          </p:val>
                                        </p:tav>
                                      </p:tavLst>
                                    </p:anim>
                                    <p:anim calcmode="lin" valueType="num">
                                      <p:cBhvr>
                                        <p:cTn id="70" dur="500" fill="hold"/>
                                        <p:tgtEl>
                                          <p:spTgt spid="190469"/>
                                        </p:tgtEl>
                                        <p:attrNameLst>
                                          <p:attrName>style.rotation</p:attrName>
                                        </p:attrNameLst>
                                      </p:cBhvr>
                                      <p:tavLst>
                                        <p:tav tm="0">
                                          <p:val>
                                            <p:fltVal val="360"/>
                                          </p:val>
                                        </p:tav>
                                        <p:tav tm="100000">
                                          <p:val>
                                            <p:fltVal val="0"/>
                                          </p:val>
                                        </p:tav>
                                      </p:tavLst>
                                    </p:anim>
                                    <p:animEffect transition="in" filter="fade">
                                      <p:cBhvr>
                                        <p:cTn id="71" dur="500"/>
                                        <p:tgtEl>
                                          <p:spTgt spid="190469"/>
                                        </p:tgtEl>
                                      </p:cBhvr>
                                    </p:animEffect>
                                  </p:childTnLst>
                                </p:cTn>
                              </p:par>
                            </p:childTnLst>
                          </p:cTn>
                        </p:par>
                        <p:par>
                          <p:cTn id="72" fill="hold">
                            <p:stCondLst>
                              <p:cond delay="13800"/>
                            </p:stCondLst>
                            <p:childTnLst>
                              <p:par>
                                <p:cTn id="73" presetID="53" presetClass="entr" presetSubtype="16" fill="hold" grpId="0" nodeType="afterEffect">
                                  <p:stCondLst>
                                    <p:cond delay="0"/>
                                  </p:stCondLst>
                                  <p:childTnLst>
                                    <p:set>
                                      <p:cBhvr>
                                        <p:cTn id="74" dur="1" fill="hold">
                                          <p:stCondLst>
                                            <p:cond delay="0"/>
                                          </p:stCondLst>
                                        </p:cTn>
                                        <p:tgtEl>
                                          <p:spTgt spid="40021"/>
                                        </p:tgtEl>
                                        <p:attrNameLst>
                                          <p:attrName>style.visibility</p:attrName>
                                        </p:attrNameLst>
                                      </p:cBhvr>
                                      <p:to>
                                        <p:strVal val="visible"/>
                                      </p:to>
                                    </p:set>
                                    <p:anim calcmode="lin" valueType="num">
                                      <p:cBhvr>
                                        <p:cTn id="75" dur="500" fill="hold"/>
                                        <p:tgtEl>
                                          <p:spTgt spid="40021"/>
                                        </p:tgtEl>
                                        <p:attrNameLst>
                                          <p:attrName>ppt_w</p:attrName>
                                        </p:attrNameLst>
                                      </p:cBhvr>
                                      <p:tavLst>
                                        <p:tav tm="0">
                                          <p:val>
                                            <p:fltVal val="0"/>
                                          </p:val>
                                        </p:tav>
                                        <p:tav tm="100000">
                                          <p:val>
                                            <p:strVal val="#ppt_w"/>
                                          </p:val>
                                        </p:tav>
                                      </p:tavLst>
                                    </p:anim>
                                    <p:anim calcmode="lin" valueType="num">
                                      <p:cBhvr>
                                        <p:cTn id="76" dur="500" fill="hold"/>
                                        <p:tgtEl>
                                          <p:spTgt spid="40021"/>
                                        </p:tgtEl>
                                        <p:attrNameLst>
                                          <p:attrName>ppt_h</p:attrName>
                                        </p:attrNameLst>
                                      </p:cBhvr>
                                      <p:tavLst>
                                        <p:tav tm="0">
                                          <p:val>
                                            <p:fltVal val="0"/>
                                          </p:val>
                                        </p:tav>
                                        <p:tav tm="100000">
                                          <p:val>
                                            <p:strVal val="#ppt_h"/>
                                          </p:val>
                                        </p:tav>
                                      </p:tavLst>
                                    </p:anim>
                                    <p:animEffect transition="in" filter="fade">
                                      <p:cBhvr>
                                        <p:cTn id="77" dur="500"/>
                                        <p:tgtEl>
                                          <p:spTgt spid="40021"/>
                                        </p:tgtEl>
                                      </p:cBhvr>
                                    </p:animEffect>
                                  </p:childTnLst>
                                </p:cTn>
                              </p:par>
                            </p:childTnLst>
                          </p:cTn>
                        </p:par>
                        <p:par>
                          <p:cTn id="78" fill="hold">
                            <p:stCondLst>
                              <p:cond delay="14300"/>
                            </p:stCondLst>
                            <p:childTnLst>
                              <p:par>
                                <p:cTn id="79" presetID="41" presetClass="entr" presetSubtype="0" fill="hold" grpId="0" nodeType="afterEffect">
                                  <p:stCondLst>
                                    <p:cond delay="0"/>
                                  </p:stCondLst>
                                  <p:iterate type="lt">
                                    <p:tmPct val="10000"/>
                                  </p:iterate>
                                  <p:childTnLst>
                                    <p:set>
                                      <p:cBhvr>
                                        <p:cTn id="80" dur="1" fill="hold">
                                          <p:stCondLst>
                                            <p:cond delay="0"/>
                                          </p:stCondLst>
                                        </p:cTn>
                                        <p:tgtEl>
                                          <p:spTgt spid="190470"/>
                                        </p:tgtEl>
                                        <p:attrNameLst>
                                          <p:attrName>style.visibility</p:attrName>
                                        </p:attrNameLst>
                                      </p:cBhvr>
                                      <p:to>
                                        <p:strVal val="visible"/>
                                      </p:to>
                                    </p:set>
                                    <p:anim calcmode="lin" valueType="num">
                                      <p:cBhvr>
                                        <p:cTn id="81" dur="500" fill="hold"/>
                                        <p:tgtEl>
                                          <p:spTgt spid="190470"/>
                                        </p:tgtEl>
                                        <p:attrNameLst>
                                          <p:attrName>ppt_x</p:attrName>
                                        </p:attrNameLst>
                                      </p:cBhvr>
                                      <p:tavLst>
                                        <p:tav tm="0">
                                          <p:val>
                                            <p:strVal val="#ppt_x"/>
                                          </p:val>
                                        </p:tav>
                                        <p:tav tm="50000">
                                          <p:val>
                                            <p:strVal val="#ppt_x+.1"/>
                                          </p:val>
                                        </p:tav>
                                        <p:tav tm="100000">
                                          <p:val>
                                            <p:strVal val="#ppt_x"/>
                                          </p:val>
                                        </p:tav>
                                      </p:tavLst>
                                    </p:anim>
                                    <p:anim calcmode="lin" valueType="num">
                                      <p:cBhvr>
                                        <p:cTn id="82" dur="500" fill="hold"/>
                                        <p:tgtEl>
                                          <p:spTgt spid="190470"/>
                                        </p:tgtEl>
                                        <p:attrNameLst>
                                          <p:attrName>ppt_y</p:attrName>
                                        </p:attrNameLst>
                                      </p:cBhvr>
                                      <p:tavLst>
                                        <p:tav tm="0">
                                          <p:val>
                                            <p:strVal val="#ppt_y"/>
                                          </p:val>
                                        </p:tav>
                                        <p:tav tm="100000">
                                          <p:val>
                                            <p:strVal val="#ppt_y"/>
                                          </p:val>
                                        </p:tav>
                                      </p:tavLst>
                                    </p:anim>
                                    <p:anim calcmode="lin" valueType="num">
                                      <p:cBhvr>
                                        <p:cTn id="83" dur="500" fill="hold"/>
                                        <p:tgtEl>
                                          <p:spTgt spid="190470"/>
                                        </p:tgtEl>
                                        <p:attrNameLst>
                                          <p:attrName>ppt_h</p:attrName>
                                        </p:attrNameLst>
                                      </p:cBhvr>
                                      <p:tavLst>
                                        <p:tav tm="0">
                                          <p:val>
                                            <p:strVal val="#ppt_h/10"/>
                                          </p:val>
                                        </p:tav>
                                        <p:tav tm="50000">
                                          <p:val>
                                            <p:strVal val="#ppt_h+.01"/>
                                          </p:val>
                                        </p:tav>
                                        <p:tav tm="100000">
                                          <p:val>
                                            <p:strVal val="#ppt_h"/>
                                          </p:val>
                                        </p:tav>
                                      </p:tavLst>
                                    </p:anim>
                                    <p:anim calcmode="lin" valueType="num">
                                      <p:cBhvr>
                                        <p:cTn id="84" dur="500" fill="hold"/>
                                        <p:tgtEl>
                                          <p:spTgt spid="190470"/>
                                        </p:tgtEl>
                                        <p:attrNameLst>
                                          <p:attrName>ppt_w</p:attrName>
                                        </p:attrNameLst>
                                      </p:cBhvr>
                                      <p:tavLst>
                                        <p:tav tm="0">
                                          <p:val>
                                            <p:strVal val="#ppt_w/10"/>
                                          </p:val>
                                        </p:tav>
                                        <p:tav tm="50000">
                                          <p:val>
                                            <p:strVal val="#ppt_w+.01"/>
                                          </p:val>
                                        </p:tav>
                                        <p:tav tm="100000">
                                          <p:val>
                                            <p:strVal val="#ppt_w"/>
                                          </p:val>
                                        </p:tav>
                                      </p:tavLst>
                                    </p:anim>
                                    <p:animEffect transition="in" filter="fade">
                                      <p:cBhvr>
                                        <p:cTn id="85" dur="500" tmFilter="0,0; .5, 1; 1, 1"/>
                                        <p:tgtEl>
                                          <p:spTgt spid="190470"/>
                                        </p:tgtEl>
                                      </p:cBhvr>
                                    </p:animEffect>
                                  </p:childTnLst>
                                </p:cTn>
                              </p:par>
                            </p:childTnLst>
                          </p:cTn>
                        </p:par>
                        <p:par>
                          <p:cTn id="86" fill="hold">
                            <p:stCondLst>
                              <p:cond delay="19200"/>
                            </p:stCondLst>
                            <p:childTnLst>
                              <p:par>
                                <p:cTn id="87" presetID="2" presetClass="entr" presetSubtype="1" fill="hold" grpId="0" nodeType="afterEffect">
                                  <p:stCondLst>
                                    <p:cond delay="0"/>
                                  </p:stCondLst>
                                  <p:childTnLst>
                                    <p:set>
                                      <p:cBhvr>
                                        <p:cTn id="88" dur="1" fill="hold">
                                          <p:stCondLst>
                                            <p:cond delay="0"/>
                                          </p:stCondLst>
                                        </p:cTn>
                                        <p:tgtEl>
                                          <p:spTgt spid="2"/>
                                        </p:tgtEl>
                                        <p:attrNameLst>
                                          <p:attrName>style.visibility</p:attrName>
                                        </p:attrNameLst>
                                      </p:cBhvr>
                                      <p:to>
                                        <p:strVal val="visible"/>
                                      </p:to>
                                    </p:set>
                                    <p:anim calcmode="lin" valueType="num">
                                      <p:cBhvr>
                                        <p:cTn id="89" dur="500" fill="hold"/>
                                        <p:tgtEl>
                                          <p:spTgt spid="2"/>
                                        </p:tgtEl>
                                        <p:attrNameLst>
                                          <p:attrName>ppt_x</p:attrName>
                                        </p:attrNameLst>
                                      </p:cBhvr>
                                      <p:tavLst>
                                        <p:tav tm="0">
                                          <p:val>
                                            <p:strVal val="#ppt_x"/>
                                          </p:val>
                                        </p:tav>
                                        <p:tav tm="100000">
                                          <p:val>
                                            <p:strVal val="#ppt_x"/>
                                          </p:val>
                                        </p:tav>
                                      </p:tavLst>
                                    </p:anim>
                                    <p:anim calcmode="lin" valueType="num">
                                      <p:cBhvr>
                                        <p:cTn id="90" dur="500" fill="hold"/>
                                        <p:tgtEl>
                                          <p:spTgt spid="2"/>
                                        </p:tgtEl>
                                        <p:attrNameLst>
                                          <p:attrName>ppt_y</p:attrName>
                                        </p:attrNameLst>
                                      </p:cBhvr>
                                      <p:tavLst>
                                        <p:tav tm="0">
                                          <p:val>
                                            <p:strVal val="0-#ppt_h/2"/>
                                          </p:val>
                                        </p:tav>
                                        <p:tav tm="100000">
                                          <p:val>
                                            <p:strVal val="#ppt_y"/>
                                          </p:val>
                                        </p:tav>
                                      </p:tavLst>
                                    </p:anim>
                                  </p:childTnLst>
                                </p:cTn>
                              </p:par>
                            </p:childTnLst>
                          </p:cTn>
                        </p:par>
                        <p:par>
                          <p:cTn id="91" fill="hold">
                            <p:stCondLst>
                              <p:cond delay="19700"/>
                            </p:stCondLst>
                            <p:childTnLst>
                              <p:par>
                                <p:cTn id="92" presetID="2" presetClass="entr" presetSubtype="2" fill="hold" grpId="0" nodeType="afterEffect">
                                  <p:stCondLst>
                                    <p:cond delay="0"/>
                                  </p:stCondLst>
                                  <p:childTnLst>
                                    <p:set>
                                      <p:cBhvr>
                                        <p:cTn id="93" dur="1" fill="hold">
                                          <p:stCondLst>
                                            <p:cond delay="0"/>
                                          </p:stCondLst>
                                        </p:cTn>
                                        <p:tgtEl>
                                          <p:spTgt spid="5"/>
                                        </p:tgtEl>
                                        <p:attrNameLst>
                                          <p:attrName>style.visibility</p:attrName>
                                        </p:attrNameLst>
                                      </p:cBhvr>
                                      <p:to>
                                        <p:strVal val="visible"/>
                                      </p:to>
                                    </p:set>
                                    <p:anim calcmode="lin" valueType="num">
                                      <p:cBhvr>
                                        <p:cTn id="94" dur="500" fill="hold"/>
                                        <p:tgtEl>
                                          <p:spTgt spid="5"/>
                                        </p:tgtEl>
                                        <p:attrNameLst>
                                          <p:attrName>ppt_x</p:attrName>
                                        </p:attrNameLst>
                                      </p:cBhvr>
                                      <p:tavLst>
                                        <p:tav tm="0">
                                          <p:val>
                                            <p:strVal val="1+#ppt_w/2"/>
                                          </p:val>
                                        </p:tav>
                                        <p:tav tm="100000">
                                          <p:val>
                                            <p:strVal val="#ppt_x"/>
                                          </p:val>
                                        </p:tav>
                                      </p:tavLst>
                                    </p:anim>
                                    <p:anim calcmode="lin" valueType="num">
                                      <p:cBhvr>
                                        <p:cTn id="95" dur="500" fill="hold"/>
                                        <p:tgtEl>
                                          <p:spTgt spid="5"/>
                                        </p:tgtEl>
                                        <p:attrNameLst>
                                          <p:attrName>ppt_y</p:attrName>
                                        </p:attrNameLst>
                                      </p:cBhvr>
                                      <p:tavLst>
                                        <p:tav tm="0">
                                          <p:val>
                                            <p:strVal val="#ppt_y"/>
                                          </p:val>
                                        </p:tav>
                                        <p:tav tm="100000">
                                          <p:val>
                                            <p:strVal val="#ppt_y"/>
                                          </p:val>
                                        </p:tav>
                                      </p:tavLst>
                                    </p:anim>
                                  </p:childTnLst>
                                </p:cTn>
                              </p:par>
                            </p:childTnLst>
                          </p:cTn>
                        </p:par>
                        <p:par>
                          <p:cTn id="96" fill="hold">
                            <p:stCondLst>
                              <p:cond delay="20200"/>
                            </p:stCondLst>
                            <p:childTnLst>
                              <p:par>
                                <p:cTn id="97" presetID="2" presetClass="entr" presetSubtype="4" fill="hold" grpId="0" nodeType="afterEffect">
                                  <p:stCondLst>
                                    <p:cond delay="0"/>
                                  </p:stCondLst>
                                  <p:childTnLst>
                                    <p:set>
                                      <p:cBhvr>
                                        <p:cTn id="98" dur="1" fill="hold">
                                          <p:stCondLst>
                                            <p:cond delay="0"/>
                                          </p:stCondLst>
                                        </p:cTn>
                                        <p:tgtEl>
                                          <p:spTgt spid="6"/>
                                        </p:tgtEl>
                                        <p:attrNameLst>
                                          <p:attrName>style.visibility</p:attrName>
                                        </p:attrNameLst>
                                      </p:cBhvr>
                                      <p:to>
                                        <p:strVal val="visible"/>
                                      </p:to>
                                    </p:set>
                                    <p:anim calcmode="lin" valueType="num">
                                      <p:cBhvr>
                                        <p:cTn id="99" dur="500" fill="hold"/>
                                        <p:tgtEl>
                                          <p:spTgt spid="6"/>
                                        </p:tgtEl>
                                        <p:attrNameLst>
                                          <p:attrName>ppt_x</p:attrName>
                                        </p:attrNameLst>
                                      </p:cBhvr>
                                      <p:tavLst>
                                        <p:tav tm="0">
                                          <p:val>
                                            <p:strVal val="#ppt_x"/>
                                          </p:val>
                                        </p:tav>
                                        <p:tav tm="100000">
                                          <p:val>
                                            <p:strVal val="#ppt_x"/>
                                          </p:val>
                                        </p:tav>
                                      </p:tavLst>
                                    </p:anim>
                                    <p:anim calcmode="lin" valueType="num">
                                      <p:cBhvr>
                                        <p:cTn id="100" dur="500" fill="hold"/>
                                        <p:tgtEl>
                                          <p:spTgt spid="6"/>
                                        </p:tgtEl>
                                        <p:attrNameLst>
                                          <p:attrName>ppt_y</p:attrName>
                                        </p:attrNameLst>
                                      </p:cBhvr>
                                      <p:tavLst>
                                        <p:tav tm="0">
                                          <p:val>
                                            <p:strVal val="1+#ppt_h/2"/>
                                          </p:val>
                                        </p:tav>
                                        <p:tav tm="100000">
                                          <p:val>
                                            <p:strVal val="#ppt_y"/>
                                          </p:val>
                                        </p:tav>
                                      </p:tavLst>
                                    </p:anim>
                                  </p:childTnLst>
                                </p:cTn>
                              </p:par>
                            </p:childTnLst>
                          </p:cTn>
                        </p:par>
                        <p:par>
                          <p:cTn id="101" fill="hold">
                            <p:stCondLst>
                              <p:cond delay="20700"/>
                            </p:stCondLst>
                            <p:childTnLst>
                              <p:par>
                                <p:cTn id="102" presetID="2" presetClass="entr" presetSubtype="2" fill="hold" grpId="0" nodeType="afterEffect">
                                  <p:stCondLst>
                                    <p:cond delay="0"/>
                                  </p:stCondLst>
                                  <p:childTnLst>
                                    <p:set>
                                      <p:cBhvr>
                                        <p:cTn id="103" dur="1" fill="hold">
                                          <p:stCondLst>
                                            <p:cond delay="0"/>
                                          </p:stCondLst>
                                        </p:cTn>
                                        <p:tgtEl>
                                          <p:spTgt spid="7"/>
                                        </p:tgtEl>
                                        <p:attrNameLst>
                                          <p:attrName>style.visibility</p:attrName>
                                        </p:attrNameLst>
                                      </p:cBhvr>
                                      <p:to>
                                        <p:strVal val="visible"/>
                                      </p:to>
                                    </p:set>
                                    <p:anim calcmode="lin" valueType="num">
                                      <p:cBhvr>
                                        <p:cTn id="104" dur="500" fill="hold"/>
                                        <p:tgtEl>
                                          <p:spTgt spid="7"/>
                                        </p:tgtEl>
                                        <p:attrNameLst>
                                          <p:attrName>ppt_x</p:attrName>
                                        </p:attrNameLst>
                                      </p:cBhvr>
                                      <p:tavLst>
                                        <p:tav tm="0">
                                          <p:val>
                                            <p:strVal val="1+#ppt_w/2"/>
                                          </p:val>
                                        </p:tav>
                                        <p:tav tm="100000">
                                          <p:val>
                                            <p:strVal val="#ppt_x"/>
                                          </p:val>
                                        </p:tav>
                                      </p:tavLst>
                                    </p:anim>
                                    <p:anim calcmode="lin" valueType="num">
                                      <p:cBhvr>
                                        <p:cTn id="105"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190465" grpId="0" bldLvl="0" animBg="1"/>
      <p:bldP spid="190466" grpId="0"/>
      <p:bldP spid="190467" grpId="0" bldLvl="0" animBg="1"/>
      <p:bldP spid="190468" grpId="0"/>
      <p:bldP spid="190469" grpId="0" bldLvl="0" animBg="1"/>
      <p:bldP spid="190470" grpId="0"/>
      <p:bldP spid="39941" grpId="0" bldLvl="0" animBg="1"/>
      <p:bldP spid="39990" grpId="0" bldLvl="0" animBg="1"/>
      <p:bldP spid="40021" grpId="0" bldLvl="0" animBg="1"/>
      <p:bldP spid="2" grpId="0" bldLvl="0" animBg="1"/>
      <p:bldP spid="5" grpId="0" bldLvl="0" animBg="1"/>
      <p:bldP spid="6" grpId="0" bldLvl="0" animBg="1"/>
      <p:bldP spid="7"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2748"/>
        </a:solidFill>
        <a:effectLst/>
      </p:bgPr>
    </p:bg>
    <p:spTree>
      <p:nvGrpSpPr>
        <p:cNvPr id="1" name=""/>
        <p:cNvGrpSpPr/>
        <p:nvPr/>
      </p:nvGrpSpPr>
      <p:grpSpPr>
        <a:xfrm>
          <a:off x="0" y="0"/>
          <a:ext cx="0" cy="0"/>
          <a:chOff x="0" y="0"/>
          <a:chExt cx="0" cy="0"/>
        </a:xfrm>
      </p:grpSpPr>
      <p:sp>
        <p:nvSpPr>
          <p:cNvPr id="24579" name="文本框 2"/>
          <p:cNvSpPr txBox="1"/>
          <p:nvPr/>
        </p:nvSpPr>
        <p:spPr>
          <a:xfrm>
            <a:off x="3109913" y="962025"/>
            <a:ext cx="2916237" cy="1984375"/>
          </a:xfrm>
          <a:prstGeom prst="rect">
            <a:avLst/>
          </a:prstGeom>
          <a:noFill/>
          <a:ln w="9525">
            <a:noFill/>
          </a:ln>
        </p:spPr>
        <p:txBody>
          <a:bodyPr wrap="square" anchor="t">
            <a:spAutoFit/>
          </a:bodyPr>
          <a:lstStyle/>
          <a:p>
            <a:pPr algn="dist"/>
            <a:r>
              <a:rPr lang="en-US" altLang="zh-CN" sz="6000" b="1">
                <a:solidFill>
                  <a:schemeClr val="bg1"/>
                </a:solidFill>
                <a:latin typeface="Arial Unicode MS" panose="020B0604020202020204" charset="-122"/>
                <a:ea typeface="Arial Unicode MS" panose="020B0604020202020204" charset="-122"/>
              </a:rPr>
              <a:t>PART</a:t>
            </a:r>
          </a:p>
          <a:p>
            <a:pPr algn="dist"/>
            <a:r>
              <a:rPr lang="en-US" altLang="zh-CN" sz="6000" b="1">
                <a:solidFill>
                  <a:srgbClr val="FF9900"/>
                </a:solidFill>
                <a:latin typeface="Arial Unicode MS" panose="020B0604020202020204" charset="-122"/>
                <a:ea typeface="Arial Unicode MS" panose="020B0604020202020204" charset="-122"/>
              </a:rPr>
              <a:t>ONE</a:t>
            </a:r>
          </a:p>
        </p:txBody>
      </p:sp>
      <p:sp>
        <p:nvSpPr>
          <p:cNvPr id="24581" name="文本框 4"/>
          <p:cNvSpPr txBox="1"/>
          <p:nvPr/>
        </p:nvSpPr>
        <p:spPr>
          <a:xfrm>
            <a:off x="965200" y="3495675"/>
            <a:ext cx="7204075" cy="598805"/>
          </a:xfrm>
          <a:prstGeom prst="rect">
            <a:avLst/>
          </a:prstGeom>
          <a:noFill/>
          <a:ln w="9525">
            <a:noFill/>
          </a:ln>
        </p:spPr>
        <p:txBody>
          <a:bodyPr wrap="square" anchor="t">
            <a:spAutoFit/>
          </a:bodyPr>
          <a:lstStyle/>
          <a:p>
            <a:pPr algn="ctr">
              <a:lnSpc>
                <a:spcPct val="150000"/>
              </a:lnSpc>
            </a:pPr>
            <a:r>
              <a:rPr lang="en-US" altLang="en-US" sz="1100" dirty="0">
                <a:solidFill>
                  <a:schemeClr val="bg1"/>
                </a:solidFill>
                <a:latin typeface="Arial Unicode MS" panose="020B0604020202020204" charset="-122"/>
                <a:ea typeface="Arial Unicode MS" panose="020B0604020202020204" charset="-122"/>
                <a:sym typeface="Arial" panose="020B0604020202020204" pitchFamily="34" charset="0"/>
              </a:rPr>
              <a:t>Click here to add content of the text，and briefly explain your point of view
</a:t>
            </a:r>
            <a:endParaRPr lang="en-US" altLang="en-US" sz="1100" dirty="0">
              <a:solidFill>
                <a:schemeClr val="bg1"/>
              </a:solidFill>
              <a:latin typeface="Arial Unicode MS" panose="020B0604020202020204" charset="-122"/>
              <a:ea typeface="Arial Unicode MS" panose="020B0604020202020204" charset="-122"/>
              <a:sym typeface="SimSun" panose="02010600030101010101" pitchFamily="2" charset="-122"/>
            </a:endParaRPr>
          </a:p>
        </p:txBody>
      </p:sp>
      <p:sp>
        <p:nvSpPr>
          <p:cNvPr id="10244" name="文本框 1"/>
          <p:cNvSpPr txBox="1"/>
          <p:nvPr/>
        </p:nvSpPr>
        <p:spPr>
          <a:xfrm>
            <a:off x="166688" y="131763"/>
            <a:ext cx="1751012" cy="254000"/>
          </a:xfrm>
          <a:prstGeom prst="rect">
            <a:avLst/>
          </a:prstGeom>
          <a:noFill/>
          <a:ln w="9525">
            <a:noFill/>
          </a:ln>
        </p:spPr>
        <p:txBody>
          <a:bodyPr wrap="square" anchor="t">
            <a:spAutoFit/>
          </a:bodyPr>
          <a:lstStyle/>
          <a:p>
            <a:pPr algn="dist"/>
            <a:r>
              <a:rPr lang="en-US" altLang="zh-CN" sz="1000">
                <a:solidFill>
                  <a:schemeClr val="bg1"/>
                </a:solidFill>
                <a:latin typeface="Arial Unicode MS" panose="020B0604020202020204" charset="-122"/>
                <a:ea typeface="Arial Unicode MS" panose="020B0604020202020204" charset="-122"/>
              </a:rPr>
              <a:t>Add Your Website</a:t>
            </a:r>
          </a:p>
        </p:txBody>
      </p:sp>
      <p:sp>
        <p:nvSpPr>
          <p:cNvPr id="10245" name="文本框 2"/>
          <p:cNvSpPr txBox="1"/>
          <p:nvPr/>
        </p:nvSpPr>
        <p:spPr>
          <a:xfrm>
            <a:off x="7235825" y="131763"/>
            <a:ext cx="1741488" cy="245110"/>
          </a:xfrm>
          <a:prstGeom prst="rect">
            <a:avLst/>
          </a:prstGeom>
          <a:noFill/>
          <a:ln w="9525">
            <a:noFill/>
          </a:ln>
        </p:spPr>
        <p:txBody>
          <a:bodyPr wrap="square" anchor="t">
            <a:spAutoFit/>
          </a:bodyPr>
          <a:lstStyle/>
          <a:p>
            <a:pPr algn="l"/>
            <a:r>
              <a:rPr lang="zh-CN" altLang="en-US" sz="1000">
                <a:solidFill>
                  <a:schemeClr val="bg1"/>
                </a:solidFill>
                <a:latin typeface="Arial Unicode MS" panose="020B0604020202020204" charset="-122"/>
                <a:ea typeface="Arial Unicode MS" panose="020B0604020202020204" charset="-122"/>
              </a:rPr>
              <a:t>Enter title</a:t>
            </a:r>
          </a:p>
        </p:txBody>
      </p:sp>
      <p:sp>
        <p:nvSpPr>
          <p:cNvPr id="3" name="等腰三角形 2"/>
          <p:cNvSpPr/>
          <p:nvPr/>
        </p:nvSpPr>
        <p:spPr>
          <a:xfrm rot="8100000">
            <a:off x="1473200" y="1336675"/>
            <a:ext cx="527050" cy="455613"/>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等腰三角形 3"/>
          <p:cNvSpPr/>
          <p:nvPr/>
        </p:nvSpPr>
        <p:spPr>
          <a:xfrm rot="1740000">
            <a:off x="2224088" y="2297113"/>
            <a:ext cx="411163" cy="354013"/>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5" name="等腰三角形 4"/>
          <p:cNvSpPr/>
          <p:nvPr/>
        </p:nvSpPr>
        <p:spPr>
          <a:xfrm rot="11580000">
            <a:off x="7027863" y="1231900"/>
            <a:ext cx="528638" cy="454025"/>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 name="等腰三角形 6"/>
          <p:cNvSpPr/>
          <p:nvPr/>
        </p:nvSpPr>
        <p:spPr>
          <a:xfrm rot="6360000">
            <a:off x="6607175" y="2403475"/>
            <a:ext cx="411163" cy="354013"/>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579"/>
                                        </p:tgtEl>
                                        <p:attrNameLst>
                                          <p:attrName>style.visibility</p:attrName>
                                        </p:attrNameLst>
                                      </p:cBhvr>
                                      <p:to>
                                        <p:strVal val="visible"/>
                                      </p:to>
                                    </p:set>
                                    <p:animEffect transition="in" filter="fade">
                                      <p:cBhvr>
                                        <p:cTn id="7" dur="500"/>
                                        <p:tgtEl>
                                          <p:spTgt spid="2457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4581"/>
                                        </p:tgtEl>
                                        <p:attrNameLst>
                                          <p:attrName>style.visibility</p:attrName>
                                        </p:attrNameLst>
                                      </p:cBhvr>
                                      <p:to>
                                        <p:strVal val="visible"/>
                                      </p:to>
                                    </p:set>
                                    <p:animEffect transition="in" filter="fade">
                                      <p:cBhvr>
                                        <p:cTn id="11" dur="500"/>
                                        <p:tgtEl>
                                          <p:spTgt spid="24581"/>
                                        </p:tgtEl>
                                      </p:cBhvr>
                                    </p:animEffect>
                                  </p:childTnLst>
                                </p:cTn>
                              </p:par>
                            </p:childTnLst>
                          </p:cTn>
                        </p:par>
                        <p:par>
                          <p:cTn id="12" fill="hold">
                            <p:stCondLst>
                              <p:cond delay="1000"/>
                            </p:stCondLst>
                            <p:childTnLst>
                              <p:par>
                                <p:cTn id="13" presetID="49" presetClass="entr" presetSubtype="0" decel="10000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 calcmode="lin" valueType="num">
                                      <p:cBhvr>
                                        <p:cTn id="17" dur="500" fill="hold"/>
                                        <p:tgtEl>
                                          <p:spTgt spid="3"/>
                                        </p:tgtEl>
                                        <p:attrNameLst>
                                          <p:attrName>style.rotation</p:attrName>
                                        </p:attrNameLst>
                                      </p:cBhvr>
                                      <p:tavLst>
                                        <p:tav tm="0">
                                          <p:val>
                                            <p:fltVal val="360"/>
                                          </p:val>
                                        </p:tav>
                                        <p:tav tm="100000">
                                          <p:val>
                                            <p:fltVal val="0"/>
                                          </p:val>
                                        </p:tav>
                                      </p:tavLst>
                                    </p:anim>
                                    <p:animEffect transition="in" filter="fade">
                                      <p:cBhvr>
                                        <p:cTn id="18" dur="500"/>
                                        <p:tgtEl>
                                          <p:spTgt spid="3"/>
                                        </p:tgtEl>
                                      </p:cBhvr>
                                    </p:animEffect>
                                  </p:childTnLst>
                                </p:cTn>
                              </p:par>
                            </p:childTnLst>
                          </p:cTn>
                        </p:par>
                        <p:par>
                          <p:cTn id="19" fill="hold">
                            <p:stCondLst>
                              <p:cond delay="1500"/>
                            </p:stCondLst>
                            <p:childTnLst>
                              <p:par>
                                <p:cTn id="20" presetID="49" presetClass="entr" presetSubtype="0" decel="10000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 calcmode="lin" valueType="num">
                                      <p:cBhvr>
                                        <p:cTn id="24" dur="500" fill="hold"/>
                                        <p:tgtEl>
                                          <p:spTgt spid="5"/>
                                        </p:tgtEl>
                                        <p:attrNameLst>
                                          <p:attrName>style.rotation</p:attrName>
                                        </p:attrNameLst>
                                      </p:cBhvr>
                                      <p:tavLst>
                                        <p:tav tm="0">
                                          <p:val>
                                            <p:fltVal val="360"/>
                                          </p:val>
                                        </p:tav>
                                        <p:tav tm="100000">
                                          <p:val>
                                            <p:fltVal val="0"/>
                                          </p:val>
                                        </p:tav>
                                      </p:tavLst>
                                    </p:anim>
                                    <p:animEffect transition="in" filter="fade">
                                      <p:cBhvr>
                                        <p:cTn id="25" dur="500"/>
                                        <p:tgtEl>
                                          <p:spTgt spid="5"/>
                                        </p:tgtEl>
                                      </p:cBhvr>
                                    </p:animEffect>
                                  </p:childTnLst>
                                </p:cTn>
                              </p:par>
                            </p:childTnLst>
                          </p:cTn>
                        </p:par>
                        <p:par>
                          <p:cTn id="26" fill="hold">
                            <p:stCondLst>
                              <p:cond delay="2000"/>
                            </p:stCondLst>
                            <p:childTnLst>
                              <p:par>
                                <p:cTn id="27" presetID="49" presetClass="entr" presetSubtype="0" decel="10000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p:cTn id="29" dur="500" fill="hold"/>
                                        <p:tgtEl>
                                          <p:spTgt spid="4"/>
                                        </p:tgtEl>
                                        <p:attrNameLst>
                                          <p:attrName>ppt_w</p:attrName>
                                        </p:attrNameLst>
                                      </p:cBhvr>
                                      <p:tavLst>
                                        <p:tav tm="0">
                                          <p:val>
                                            <p:fltVal val="0"/>
                                          </p:val>
                                        </p:tav>
                                        <p:tav tm="100000">
                                          <p:val>
                                            <p:strVal val="#ppt_w"/>
                                          </p:val>
                                        </p:tav>
                                      </p:tavLst>
                                    </p:anim>
                                    <p:anim calcmode="lin" valueType="num">
                                      <p:cBhvr>
                                        <p:cTn id="30" dur="500" fill="hold"/>
                                        <p:tgtEl>
                                          <p:spTgt spid="4"/>
                                        </p:tgtEl>
                                        <p:attrNameLst>
                                          <p:attrName>ppt_h</p:attrName>
                                        </p:attrNameLst>
                                      </p:cBhvr>
                                      <p:tavLst>
                                        <p:tav tm="0">
                                          <p:val>
                                            <p:fltVal val="0"/>
                                          </p:val>
                                        </p:tav>
                                        <p:tav tm="100000">
                                          <p:val>
                                            <p:strVal val="#ppt_h"/>
                                          </p:val>
                                        </p:tav>
                                      </p:tavLst>
                                    </p:anim>
                                    <p:anim calcmode="lin" valueType="num">
                                      <p:cBhvr>
                                        <p:cTn id="31" dur="500" fill="hold"/>
                                        <p:tgtEl>
                                          <p:spTgt spid="4"/>
                                        </p:tgtEl>
                                        <p:attrNameLst>
                                          <p:attrName>style.rotation</p:attrName>
                                        </p:attrNameLst>
                                      </p:cBhvr>
                                      <p:tavLst>
                                        <p:tav tm="0">
                                          <p:val>
                                            <p:fltVal val="360"/>
                                          </p:val>
                                        </p:tav>
                                        <p:tav tm="100000">
                                          <p:val>
                                            <p:fltVal val="0"/>
                                          </p:val>
                                        </p:tav>
                                      </p:tavLst>
                                    </p:anim>
                                    <p:animEffect transition="in" filter="fade">
                                      <p:cBhvr>
                                        <p:cTn id="32" dur="500"/>
                                        <p:tgtEl>
                                          <p:spTgt spid="4"/>
                                        </p:tgtEl>
                                      </p:cBhvr>
                                    </p:animEffect>
                                  </p:childTnLst>
                                </p:cTn>
                              </p:par>
                            </p:childTnLst>
                          </p:cTn>
                        </p:par>
                        <p:par>
                          <p:cTn id="33" fill="hold">
                            <p:stCondLst>
                              <p:cond delay="2500"/>
                            </p:stCondLst>
                            <p:childTnLst>
                              <p:par>
                                <p:cTn id="34" presetID="49" presetClass="entr" presetSubtype="0" decel="100000"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 calcmode="lin" valueType="num">
                                      <p:cBhvr>
                                        <p:cTn id="38" dur="500" fill="hold"/>
                                        <p:tgtEl>
                                          <p:spTgt spid="7"/>
                                        </p:tgtEl>
                                        <p:attrNameLst>
                                          <p:attrName>style.rotation</p:attrName>
                                        </p:attrNameLst>
                                      </p:cBhvr>
                                      <p:tavLst>
                                        <p:tav tm="0">
                                          <p:val>
                                            <p:fltVal val="360"/>
                                          </p:val>
                                        </p:tav>
                                        <p:tav tm="100000">
                                          <p:val>
                                            <p:fltVal val="0"/>
                                          </p:val>
                                        </p:tav>
                                      </p:tavLst>
                                    </p:anim>
                                    <p:animEffect transition="in" filter="fade">
                                      <p:cBhvr>
                                        <p:cTn id="3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p:bldP spid="24581" grpId="0"/>
      <p:bldP spid="3" grpId="0" bldLvl="0" animBg="1"/>
      <p:bldP spid="4" grpId="0" bldLvl="0" animBg="1"/>
      <p:bldP spid="5" grpId="0" bldLvl="0" animBg="1"/>
      <p:bldP spid="7"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2748"/>
        </a:solidFill>
        <a:effectLst/>
      </p:bgPr>
    </p:bg>
    <p:spTree>
      <p:nvGrpSpPr>
        <p:cNvPr id="1" name=""/>
        <p:cNvGrpSpPr/>
        <p:nvPr/>
      </p:nvGrpSpPr>
      <p:grpSpPr>
        <a:xfrm>
          <a:off x="0" y="0"/>
          <a:ext cx="0" cy="0"/>
          <a:chOff x="0" y="0"/>
          <a:chExt cx="0" cy="0"/>
        </a:xfrm>
      </p:grpSpPr>
      <p:sp>
        <p:nvSpPr>
          <p:cNvPr id="24579" name="文本框 2"/>
          <p:cNvSpPr txBox="1"/>
          <p:nvPr/>
        </p:nvSpPr>
        <p:spPr>
          <a:xfrm>
            <a:off x="1562100" y="2443163"/>
            <a:ext cx="6011863" cy="612775"/>
          </a:xfrm>
          <a:prstGeom prst="rect">
            <a:avLst/>
          </a:prstGeom>
          <a:noFill/>
          <a:ln w="9525">
            <a:noFill/>
          </a:ln>
        </p:spPr>
        <p:txBody>
          <a:bodyPr wrap="square" anchor="t">
            <a:spAutoFit/>
          </a:bodyPr>
          <a:lstStyle/>
          <a:p>
            <a:pPr algn="dist"/>
            <a:r>
              <a:rPr lang="en-US" altLang="zh-CN" sz="3200" b="1">
                <a:solidFill>
                  <a:schemeClr val="bg1"/>
                </a:solidFill>
                <a:latin typeface="Arial Unicode MS" panose="020B0604020202020204" charset="-122"/>
                <a:ea typeface="Arial Unicode MS" panose="020B0604020202020204" charset="-122"/>
              </a:rPr>
              <a:t>THANKS</a:t>
            </a:r>
            <a:endParaRPr lang="en-US" altLang="zh-CN" sz="3200" b="1">
              <a:solidFill>
                <a:srgbClr val="FF9900"/>
              </a:solidFill>
              <a:latin typeface="Arial Unicode MS" panose="020B0604020202020204" charset="-122"/>
              <a:ea typeface="Arial Unicode MS" panose="020B0604020202020204" charset="-122"/>
            </a:endParaRPr>
          </a:p>
        </p:txBody>
      </p:sp>
      <p:sp>
        <p:nvSpPr>
          <p:cNvPr id="2" name="矩形 1"/>
          <p:cNvSpPr/>
          <p:nvPr/>
        </p:nvSpPr>
        <p:spPr>
          <a:xfrm>
            <a:off x="-9525" y="3232150"/>
            <a:ext cx="9153525" cy="7620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24581" name="文本框 4"/>
          <p:cNvSpPr txBox="1"/>
          <p:nvPr/>
        </p:nvSpPr>
        <p:spPr>
          <a:xfrm>
            <a:off x="965200" y="3495675"/>
            <a:ext cx="7204075" cy="598805"/>
          </a:xfrm>
          <a:prstGeom prst="rect">
            <a:avLst/>
          </a:prstGeom>
          <a:noFill/>
          <a:ln w="9525">
            <a:noFill/>
          </a:ln>
        </p:spPr>
        <p:txBody>
          <a:bodyPr wrap="square" anchor="t">
            <a:spAutoFit/>
          </a:bodyPr>
          <a:lstStyle/>
          <a:p>
            <a:pPr algn="ctr">
              <a:lnSpc>
                <a:spcPct val="150000"/>
              </a:lnSpc>
            </a:pPr>
            <a:r>
              <a:rPr lang="en-US" altLang="en-US" sz="1100" dirty="0">
                <a:solidFill>
                  <a:schemeClr val="bg1"/>
                </a:solidFill>
                <a:latin typeface="Arial Unicode MS" panose="020B0604020202020204" charset="-122"/>
                <a:ea typeface="Arial Unicode MS" panose="020B0604020202020204" charset="-122"/>
                <a:sym typeface="Arial" panose="020B0604020202020204" pitchFamily="34" charset="0"/>
              </a:rPr>
              <a:t>Click here to add content of the text，and briefly explain your point of view
</a:t>
            </a:r>
            <a:endParaRPr lang="en-US" altLang="en-US" sz="1100" dirty="0">
              <a:solidFill>
                <a:schemeClr val="bg1"/>
              </a:solidFill>
              <a:latin typeface="Arial Unicode MS" panose="020B0604020202020204" charset="-122"/>
              <a:ea typeface="Arial Unicode MS" panose="020B0604020202020204" charset="-122"/>
              <a:sym typeface="SimSun" panose="02010600030101010101" pitchFamily="2" charset="-122"/>
            </a:endParaRPr>
          </a:p>
        </p:txBody>
      </p:sp>
      <p:sp>
        <p:nvSpPr>
          <p:cNvPr id="24580" name="文本框 3"/>
          <p:cNvSpPr/>
          <p:nvPr/>
        </p:nvSpPr>
        <p:spPr>
          <a:xfrm>
            <a:off x="3711575" y="4560888"/>
            <a:ext cx="1712913" cy="426058"/>
          </a:xfrm>
          <a:prstGeom prst="roundRect">
            <a:avLst>
              <a:gd name="adj" fmla="val 16667"/>
            </a:avLst>
          </a:prstGeom>
          <a:solidFill>
            <a:srgbClr val="FF9900"/>
          </a:solidFill>
          <a:ln w="9525">
            <a:noFill/>
          </a:ln>
        </p:spPr>
        <p:txBody>
          <a:bodyPr wrap="square" anchor="t">
            <a:spAutoFit/>
          </a:bodyPr>
          <a:lstStyle/>
          <a:p>
            <a:pPr algn="ctr"/>
            <a:r>
              <a:rPr lang="zh-CN" altLang="en-US" sz="1000">
                <a:solidFill>
                  <a:schemeClr val="bg1"/>
                </a:solidFill>
                <a:latin typeface="Arial Unicode MS" panose="020B0604020202020204" charset="-122"/>
                <a:ea typeface="Arial Unicode MS" panose="020B0604020202020204" charset="-122"/>
              </a:rPr>
              <a:t>Enter title
</a:t>
            </a:r>
          </a:p>
        </p:txBody>
      </p:sp>
      <p:sp>
        <p:nvSpPr>
          <p:cNvPr id="37894" name="文本框 1"/>
          <p:cNvSpPr txBox="1"/>
          <p:nvPr/>
        </p:nvSpPr>
        <p:spPr>
          <a:xfrm>
            <a:off x="166688" y="131763"/>
            <a:ext cx="1751012" cy="254000"/>
          </a:xfrm>
          <a:prstGeom prst="rect">
            <a:avLst/>
          </a:prstGeom>
          <a:noFill/>
          <a:ln w="9525">
            <a:noFill/>
          </a:ln>
        </p:spPr>
        <p:txBody>
          <a:bodyPr wrap="square" anchor="t">
            <a:spAutoFit/>
          </a:bodyPr>
          <a:lstStyle/>
          <a:p>
            <a:pPr algn="dist"/>
            <a:r>
              <a:rPr lang="en-US" altLang="zh-CN" sz="1000">
                <a:solidFill>
                  <a:schemeClr val="bg1"/>
                </a:solidFill>
                <a:latin typeface="Arial Unicode MS" panose="020B0604020202020204" charset="-122"/>
                <a:ea typeface="Arial Unicode MS" panose="020B0604020202020204" charset="-122"/>
              </a:rPr>
              <a:t>Add Your Website</a:t>
            </a:r>
          </a:p>
        </p:txBody>
      </p:sp>
      <p:sp>
        <p:nvSpPr>
          <p:cNvPr id="37895" name="文本框 2"/>
          <p:cNvSpPr txBox="1"/>
          <p:nvPr/>
        </p:nvSpPr>
        <p:spPr>
          <a:xfrm>
            <a:off x="7235825" y="131763"/>
            <a:ext cx="1741488" cy="398780"/>
          </a:xfrm>
          <a:prstGeom prst="rect">
            <a:avLst/>
          </a:prstGeom>
          <a:noFill/>
          <a:ln w="9525">
            <a:noFill/>
          </a:ln>
        </p:spPr>
        <p:txBody>
          <a:bodyPr wrap="square" anchor="t">
            <a:spAutoFit/>
          </a:bodyPr>
          <a:lstStyle/>
          <a:p>
            <a:pPr algn="l"/>
            <a:r>
              <a:rPr lang="zh-CN" altLang="en-US" sz="1000">
                <a:solidFill>
                  <a:schemeClr val="bg1"/>
                </a:solidFill>
                <a:latin typeface="Arial Unicode MS" panose="020B0604020202020204" charset="-122"/>
                <a:ea typeface="Arial Unicode MS" panose="020B0604020202020204" charset="-122"/>
              </a:rPr>
              <a:t>Enter title
</a:t>
            </a:r>
          </a:p>
        </p:txBody>
      </p:sp>
      <p:grpSp>
        <p:nvGrpSpPr>
          <p:cNvPr id="314412" name="组合 65"/>
          <p:cNvGrpSpPr/>
          <p:nvPr/>
        </p:nvGrpSpPr>
        <p:grpSpPr>
          <a:xfrm>
            <a:off x="4043363" y="1035050"/>
            <a:ext cx="1049337" cy="1052513"/>
            <a:chOff x="5959" y="2302"/>
            <a:chExt cx="937" cy="937"/>
          </a:xfrm>
        </p:grpSpPr>
        <p:sp>
          <p:nvSpPr>
            <p:cNvPr id="6" name="椭圆 5"/>
            <p:cNvSpPr/>
            <p:nvPr/>
          </p:nvSpPr>
          <p:spPr>
            <a:xfrm>
              <a:off x="5959" y="2302"/>
              <a:ext cx="937" cy="937"/>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56" name="Freeform 14"/>
            <p:cNvSpPr>
              <a:spLocks noEditPoints="1"/>
            </p:cNvSpPr>
            <p:nvPr/>
          </p:nvSpPr>
          <p:spPr>
            <a:xfrm>
              <a:off x="6199" y="2505"/>
              <a:ext cx="472" cy="539"/>
            </a:xfrm>
            <a:custGeom>
              <a:avLst/>
              <a:gdLst/>
              <a:ahLst/>
              <a:cxnLst>
                <a:cxn ang="0">
                  <a:pos x="268" y="386"/>
                </a:cxn>
                <a:cxn ang="0">
                  <a:pos x="221" y="486"/>
                </a:cxn>
                <a:cxn ang="0">
                  <a:pos x="127" y="621"/>
                </a:cxn>
                <a:cxn ang="0">
                  <a:pos x="0" y="730"/>
                </a:cxn>
                <a:cxn ang="0">
                  <a:pos x="13" y="619"/>
                </a:cxn>
                <a:cxn ang="0">
                  <a:pos x="62" y="465"/>
                </a:cxn>
                <a:cxn ang="0">
                  <a:pos x="152" y="319"/>
                </a:cxn>
                <a:cxn ang="0">
                  <a:pos x="313" y="754"/>
                </a:cxn>
                <a:cxn ang="0">
                  <a:pos x="610" y="236"/>
                </a:cxn>
                <a:cxn ang="0">
                  <a:pos x="621" y="30"/>
                </a:cxn>
                <a:cxn ang="0">
                  <a:pos x="619" y="26"/>
                </a:cxn>
                <a:cxn ang="0">
                  <a:pos x="651" y="3"/>
                </a:cxn>
                <a:cxn ang="0">
                  <a:pos x="662" y="18"/>
                </a:cxn>
                <a:cxn ang="0">
                  <a:pos x="657" y="52"/>
                </a:cxn>
                <a:cxn ang="0">
                  <a:pos x="499" y="150"/>
                </a:cxn>
                <a:cxn ang="0">
                  <a:pos x="510" y="165"/>
                </a:cxn>
                <a:cxn ang="0">
                  <a:pos x="535" y="172"/>
                </a:cxn>
                <a:cxn ang="0">
                  <a:pos x="550" y="191"/>
                </a:cxn>
                <a:cxn ang="0">
                  <a:pos x="576" y="193"/>
                </a:cxn>
                <a:cxn ang="0">
                  <a:pos x="591" y="215"/>
                </a:cxn>
                <a:cxn ang="0">
                  <a:pos x="617" y="217"/>
                </a:cxn>
                <a:cxn ang="0">
                  <a:pos x="612" y="35"/>
                </a:cxn>
                <a:cxn ang="0">
                  <a:pos x="523" y="187"/>
                </a:cxn>
                <a:cxn ang="0">
                  <a:pos x="225" y="702"/>
                </a:cxn>
                <a:cxn ang="0">
                  <a:pos x="565" y="210"/>
                </a:cxn>
                <a:cxn ang="0">
                  <a:pos x="268" y="728"/>
                </a:cxn>
                <a:cxn ang="0">
                  <a:pos x="270" y="180"/>
                </a:cxn>
                <a:cxn ang="0">
                  <a:pos x="283" y="127"/>
                </a:cxn>
                <a:cxn ang="0">
                  <a:pos x="317" y="63"/>
                </a:cxn>
                <a:cxn ang="0">
                  <a:pos x="358" y="22"/>
                </a:cxn>
                <a:cxn ang="0">
                  <a:pos x="394" y="3"/>
                </a:cxn>
                <a:cxn ang="0">
                  <a:pos x="413" y="3"/>
                </a:cxn>
                <a:cxn ang="0">
                  <a:pos x="411" y="13"/>
                </a:cxn>
                <a:cxn ang="0">
                  <a:pos x="398" y="52"/>
                </a:cxn>
                <a:cxn ang="0">
                  <a:pos x="403" y="101"/>
                </a:cxn>
                <a:cxn ang="0">
                  <a:pos x="394" y="135"/>
                </a:cxn>
                <a:cxn ang="0">
                  <a:pos x="360" y="185"/>
                </a:cxn>
                <a:cxn ang="0">
                  <a:pos x="328" y="215"/>
                </a:cxn>
                <a:cxn ang="0">
                  <a:pos x="356" y="39"/>
                </a:cxn>
                <a:cxn ang="0">
                  <a:pos x="362" y="37"/>
                </a:cxn>
                <a:cxn ang="0">
                  <a:pos x="368" y="39"/>
                </a:cxn>
                <a:cxn ang="0">
                  <a:pos x="371" y="50"/>
                </a:cxn>
                <a:cxn ang="0">
                  <a:pos x="347" y="75"/>
                </a:cxn>
                <a:cxn ang="0">
                  <a:pos x="315" y="131"/>
                </a:cxn>
                <a:cxn ang="0">
                  <a:pos x="302" y="170"/>
                </a:cxn>
                <a:cxn ang="0">
                  <a:pos x="291" y="172"/>
                </a:cxn>
                <a:cxn ang="0">
                  <a:pos x="287" y="167"/>
                </a:cxn>
                <a:cxn ang="0">
                  <a:pos x="285" y="161"/>
                </a:cxn>
                <a:cxn ang="0">
                  <a:pos x="315" y="93"/>
                </a:cxn>
                <a:cxn ang="0">
                  <a:pos x="356" y="39"/>
                </a:cxn>
                <a:cxn ang="0">
                  <a:pos x="323" y="223"/>
                </a:cxn>
                <a:cxn ang="0">
                  <a:pos x="161" y="313"/>
                </a:cxn>
                <a:cxn ang="0">
                  <a:pos x="289" y="212"/>
                </a:cxn>
              </a:cxnLst>
              <a:rect l="0" t="0" r="0" b="0"/>
              <a:pathLst>
                <a:path w="662" h="754">
                  <a:moveTo>
                    <a:pt x="152" y="319"/>
                  </a:moveTo>
                  <a:lnTo>
                    <a:pt x="152" y="319"/>
                  </a:lnTo>
                  <a:lnTo>
                    <a:pt x="268" y="386"/>
                  </a:lnTo>
                  <a:lnTo>
                    <a:pt x="268" y="386"/>
                  </a:lnTo>
                  <a:lnTo>
                    <a:pt x="246" y="437"/>
                  </a:lnTo>
                  <a:lnTo>
                    <a:pt x="221" y="486"/>
                  </a:lnTo>
                  <a:lnTo>
                    <a:pt x="193" y="533"/>
                  </a:lnTo>
                  <a:lnTo>
                    <a:pt x="161" y="578"/>
                  </a:lnTo>
                  <a:lnTo>
                    <a:pt x="127" y="621"/>
                  </a:lnTo>
                  <a:lnTo>
                    <a:pt x="88" y="660"/>
                  </a:lnTo>
                  <a:lnTo>
                    <a:pt x="45" y="696"/>
                  </a:lnTo>
                  <a:lnTo>
                    <a:pt x="0" y="730"/>
                  </a:lnTo>
                  <a:lnTo>
                    <a:pt x="0" y="730"/>
                  </a:lnTo>
                  <a:lnTo>
                    <a:pt x="4" y="675"/>
                  </a:lnTo>
                  <a:lnTo>
                    <a:pt x="13" y="619"/>
                  </a:lnTo>
                  <a:lnTo>
                    <a:pt x="26" y="568"/>
                  </a:lnTo>
                  <a:lnTo>
                    <a:pt x="43" y="514"/>
                  </a:lnTo>
                  <a:lnTo>
                    <a:pt x="62" y="465"/>
                  </a:lnTo>
                  <a:lnTo>
                    <a:pt x="88" y="414"/>
                  </a:lnTo>
                  <a:lnTo>
                    <a:pt x="118" y="366"/>
                  </a:lnTo>
                  <a:lnTo>
                    <a:pt x="152" y="319"/>
                  </a:lnTo>
                  <a:lnTo>
                    <a:pt x="152" y="319"/>
                  </a:lnTo>
                  <a:close/>
                  <a:moveTo>
                    <a:pt x="610" y="236"/>
                  </a:moveTo>
                  <a:lnTo>
                    <a:pt x="313" y="754"/>
                  </a:lnTo>
                  <a:lnTo>
                    <a:pt x="276" y="732"/>
                  </a:lnTo>
                  <a:lnTo>
                    <a:pt x="576" y="217"/>
                  </a:lnTo>
                  <a:lnTo>
                    <a:pt x="610" y="236"/>
                  </a:lnTo>
                  <a:lnTo>
                    <a:pt x="610" y="236"/>
                  </a:lnTo>
                  <a:close/>
                  <a:moveTo>
                    <a:pt x="653" y="50"/>
                  </a:moveTo>
                  <a:lnTo>
                    <a:pt x="621" y="30"/>
                  </a:lnTo>
                  <a:lnTo>
                    <a:pt x="617" y="28"/>
                  </a:lnTo>
                  <a:lnTo>
                    <a:pt x="619" y="26"/>
                  </a:lnTo>
                  <a:lnTo>
                    <a:pt x="619" y="26"/>
                  </a:lnTo>
                  <a:lnTo>
                    <a:pt x="632" y="13"/>
                  </a:lnTo>
                  <a:lnTo>
                    <a:pt x="642" y="7"/>
                  </a:lnTo>
                  <a:lnTo>
                    <a:pt x="651" y="3"/>
                  </a:lnTo>
                  <a:lnTo>
                    <a:pt x="657" y="5"/>
                  </a:lnTo>
                  <a:lnTo>
                    <a:pt x="662" y="9"/>
                  </a:lnTo>
                  <a:lnTo>
                    <a:pt x="662" y="18"/>
                  </a:lnTo>
                  <a:lnTo>
                    <a:pt x="662" y="30"/>
                  </a:lnTo>
                  <a:lnTo>
                    <a:pt x="657" y="48"/>
                  </a:lnTo>
                  <a:lnTo>
                    <a:pt x="657" y="52"/>
                  </a:lnTo>
                  <a:lnTo>
                    <a:pt x="653" y="50"/>
                  </a:lnTo>
                  <a:lnTo>
                    <a:pt x="653" y="50"/>
                  </a:lnTo>
                  <a:close/>
                  <a:moveTo>
                    <a:pt x="499" y="150"/>
                  </a:moveTo>
                  <a:lnTo>
                    <a:pt x="499" y="150"/>
                  </a:lnTo>
                  <a:lnTo>
                    <a:pt x="501" y="159"/>
                  </a:lnTo>
                  <a:lnTo>
                    <a:pt x="510" y="165"/>
                  </a:lnTo>
                  <a:lnTo>
                    <a:pt x="520" y="170"/>
                  </a:lnTo>
                  <a:lnTo>
                    <a:pt x="535" y="172"/>
                  </a:lnTo>
                  <a:lnTo>
                    <a:pt x="535" y="172"/>
                  </a:lnTo>
                  <a:lnTo>
                    <a:pt x="542" y="182"/>
                  </a:lnTo>
                  <a:lnTo>
                    <a:pt x="546" y="187"/>
                  </a:lnTo>
                  <a:lnTo>
                    <a:pt x="550" y="191"/>
                  </a:lnTo>
                  <a:lnTo>
                    <a:pt x="555" y="193"/>
                  </a:lnTo>
                  <a:lnTo>
                    <a:pt x="561" y="195"/>
                  </a:lnTo>
                  <a:lnTo>
                    <a:pt x="576" y="193"/>
                  </a:lnTo>
                  <a:lnTo>
                    <a:pt x="576" y="193"/>
                  </a:lnTo>
                  <a:lnTo>
                    <a:pt x="583" y="206"/>
                  </a:lnTo>
                  <a:lnTo>
                    <a:pt x="591" y="215"/>
                  </a:lnTo>
                  <a:lnTo>
                    <a:pt x="597" y="217"/>
                  </a:lnTo>
                  <a:lnTo>
                    <a:pt x="604" y="219"/>
                  </a:lnTo>
                  <a:lnTo>
                    <a:pt x="617" y="217"/>
                  </a:lnTo>
                  <a:lnTo>
                    <a:pt x="617" y="217"/>
                  </a:lnTo>
                  <a:lnTo>
                    <a:pt x="653" y="60"/>
                  </a:lnTo>
                  <a:lnTo>
                    <a:pt x="612" y="35"/>
                  </a:lnTo>
                  <a:lnTo>
                    <a:pt x="499" y="150"/>
                  </a:lnTo>
                  <a:lnTo>
                    <a:pt x="499" y="150"/>
                  </a:lnTo>
                  <a:close/>
                  <a:moveTo>
                    <a:pt x="523" y="187"/>
                  </a:moveTo>
                  <a:lnTo>
                    <a:pt x="488" y="165"/>
                  </a:lnTo>
                  <a:lnTo>
                    <a:pt x="189" y="683"/>
                  </a:lnTo>
                  <a:lnTo>
                    <a:pt x="225" y="702"/>
                  </a:lnTo>
                  <a:lnTo>
                    <a:pt x="523" y="187"/>
                  </a:lnTo>
                  <a:lnTo>
                    <a:pt x="523" y="187"/>
                  </a:lnTo>
                  <a:close/>
                  <a:moveTo>
                    <a:pt x="565" y="210"/>
                  </a:moveTo>
                  <a:lnTo>
                    <a:pt x="531" y="191"/>
                  </a:lnTo>
                  <a:lnTo>
                    <a:pt x="231" y="709"/>
                  </a:lnTo>
                  <a:lnTo>
                    <a:pt x="268" y="728"/>
                  </a:lnTo>
                  <a:lnTo>
                    <a:pt x="565" y="210"/>
                  </a:lnTo>
                  <a:lnTo>
                    <a:pt x="565" y="210"/>
                  </a:lnTo>
                  <a:close/>
                  <a:moveTo>
                    <a:pt x="270" y="180"/>
                  </a:moveTo>
                  <a:lnTo>
                    <a:pt x="270" y="180"/>
                  </a:lnTo>
                  <a:lnTo>
                    <a:pt x="276" y="152"/>
                  </a:lnTo>
                  <a:lnTo>
                    <a:pt x="283" y="127"/>
                  </a:lnTo>
                  <a:lnTo>
                    <a:pt x="293" y="103"/>
                  </a:lnTo>
                  <a:lnTo>
                    <a:pt x="304" y="82"/>
                  </a:lnTo>
                  <a:lnTo>
                    <a:pt x="317" y="63"/>
                  </a:lnTo>
                  <a:lnTo>
                    <a:pt x="330" y="48"/>
                  </a:lnTo>
                  <a:lnTo>
                    <a:pt x="343" y="35"/>
                  </a:lnTo>
                  <a:lnTo>
                    <a:pt x="358" y="22"/>
                  </a:lnTo>
                  <a:lnTo>
                    <a:pt x="371" y="13"/>
                  </a:lnTo>
                  <a:lnTo>
                    <a:pt x="383" y="7"/>
                  </a:lnTo>
                  <a:lnTo>
                    <a:pt x="394" y="3"/>
                  </a:lnTo>
                  <a:lnTo>
                    <a:pt x="403" y="0"/>
                  </a:lnTo>
                  <a:lnTo>
                    <a:pt x="409" y="0"/>
                  </a:lnTo>
                  <a:lnTo>
                    <a:pt x="413" y="3"/>
                  </a:lnTo>
                  <a:lnTo>
                    <a:pt x="413" y="7"/>
                  </a:lnTo>
                  <a:lnTo>
                    <a:pt x="411" y="13"/>
                  </a:lnTo>
                  <a:lnTo>
                    <a:pt x="411" y="13"/>
                  </a:lnTo>
                  <a:lnTo>
                    <a:pt x="405" y="26"/>
                  </a:lnTo>
                  <a:lnTo>
                    <a:pt x="401" y="39"/>
                  </a:lnTo>
                  <a:lnTo>
                    <a:pt x="398" y="52"/>
                  </a:lnTo>
                  <a:lnTo>
                    <a:pt x="401" y="65"/>
                  </a:lnTo>
                  <a:lnTo>
                    <a:pt x="403" y="88"/>
                  </a:lnTo>
                  <a:lnTo>
                    <a:pt x="403" y="101"/>
                  </a:lnTo>
                  <a:lnTo>
                    <a:pt x="401" y="116"/>
                  </a:lnTo>
                  <a:lnTo>
                    <a:pt x="401" y="116"/>
                  </a:lnTo>
                  <a:lnTo>
                    <a:pt x="394" y="135"/>
                  </a:lnTo>
                  <a:lnTo>
                    <a:pt x="386" y="152"/>
                  </a:lnTo>
                  <a:lnTo>
                    <a:pt x="373" y="170"/>
                  </a:lnTo>
                  <a:lnTo>
                    <a:pt x="360" y="185"/>
                  </a:lnTo>
                  <a:lnTo>
                    <a:pt x="338" y="206"/>
                  </a:lnTo>
                  <a:lnTo>
                    <a:pt x="330" y="212"/>
                  </a:lnTo>
                  <a:lnTo>
                    <a:pt x="328" y="215"/>
                  </a:lnTo>
                  <a:lnTo>
                    <a:pt x="270" y="180"/>
                  </a:lnTo>
                  <a:lnTo>
                    <a:pt x="270" y="180"/>
                  </a:lnTo>
                  <a:close/>
                  <a:moveTo>
                    <a:pt x="356" y="39"/>
                  </a:moveTo>
                  <a:lnTo>
                    <a:pt x="356" y="39"/>
                  </a:lnTo>
                  <a:lnTo>
                    <a:pt x="360" y="37"/>
                  </a:lnTo>
                  <a:lnTo>
                    <a:pt x="362" y="37"/>
                  </a:lnTo>
                  <a:lnTo>
                    <a:pt x="366" y="37"/>
                  </a:lnTo>
                  <a:lnTo>
                    <a:pt x="368" y="39"/>
                  </a:lnTo>
                  <a:lnTo>
                    <a:pt x="368" y="39"/>
                  </a:lnTo>
                  <a:lnTo>
                    <a:pt x="371" y="41"/>
                  </a:lnTo>
                  <a:lnTo>
                    <a:pt x="371" y="45"/>
                  </a:lnTo>
                  <a:lnTo>
                    <a:pt x="371" y="50"/>
                  </a:lnTo>
                  <a:lnTo>
                    <a:pt x="368" y="52"/>
                  </a:lnTo>
                  <a:lnTo>
                    <a:pt x="368" y="52"/>
                  </a:lnTo>
                  <a:lnTo>
                    <a:pt x="347" y="75"/>
                  </a:lnTo>
                  <a:lnTo>
                    <a:pt x="330" y="101"/>
                  </a:lnTo>
                  <a:lnTo>
                    <a:pt x="330" y="101"/>
                  </a:lnTo>
                  <a:lnTo>
                    <a:pt x="315" y="131"/>
                  </a:lnTo>
                  <a:lnTo>
                    <a:pt x="304" y="165"/>
                  </a:lnTo>
                  <a:lnTo>
                    <a:pt x="304" y="165"/>
                  </a:lnTo>
                  <a:lnTo>
                    <a:pt x="302" y="170"/>
                  </a:lnTo>
                  <a:lnTo>
                    <a:pt x="300" y="172"/>
                  </a:lnTo>
                  <a:lnTo>
                    <a:pt x="296" y="172"/>
                  </a:lnTo>
                  <a:lnTo>
                    <a:pt x="291" y="172"/>
                  </a:lnTo>
                  <a:lnTo>
                    <a:pt x="291" y="172"/>
                  </a:lnTo>
                  <a:lnTo>
                    <a:pt x="289" y="170"/>
                  </a:lnTo>
                  <a:lnTo>
                    <a:pt x="287" y="167"/>
                  </a:lnTo>
                  <a:lnTo>
                    <a:pt x="285" y="163"/>
                  </a:lnTo>
                  <a:lnTo>
                    <a:pt x="285" y="161"/>
                  </a:lnTo>
                  <a:lnTo>
                    <a:pt x="285" y="161"/>
                  </a:lnTo>
                  <a:lnTo>
                    <a:pt x="298" y="125"/>
                  </a:lnTo>
                  <a:lnTo>
                    <a:pt x="315" y="93"/>
                  </a:lnTo>
                  <a:lnTo>
                    <a:pt x="315" y="93"/>
                  </a:lnTo>
                  <a:lnTo>
                    <a:pt x="334" y="65"/>
                  </a:lnTo>
                  <a:lnTo>
                    <a:pt x="356" y="39"/>
                  </a:lnTo>
                  <a:lnTo>
                    <a:pt x="356" y="39"/>
                  </a:lnTo>
                  <a:close/>
                  <a:moveTo>
                    <a:pt x="161" y="313"/>
                  </a:moveTo>
                  <a:lnTo>
                    <a:pt x="272" y="377"/>
                  </a:lnTo>
                  <a:lnTo>
                    <a:pt x="323" y="223"/>
                  </a:lnTo>
                  <a:lnTo>
                    <a:pt x="266" y="189"/>
                  </a:lnTo>
                  <a:lnTo>
                    <a:pt x="161" y="313"/>
                  </a:lnTo>
                  <a:lnTo>
                    <a:pt x="161" y="313"/>
                  </a:lnTo>
                  <a:close/>
                  <a:moveTo>
                    <a:pt x="184" y="313"/>
                  </a:moveTo>
                  <a:lnTo>
                    <a:pt x="219" y="332"/>
                  </a:lnTo>
                  <a:lnTo>
                    <a:pt x="289" y="212"/>
                  </a:lnTo>
                  <a:lnTo>
                    <a:pt x="270" y="202"/>
                  </a:lnTo>
                  <a:lnTo>
                    <a:pt x="184" y="31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3" name="等腰三角形 2"/>
          <p:cNvSpPr/>
          <p:nvPr/>
        </p:nvSpPr>
        <p:spPr>
          <a:xfrm rot="8100000">
            <a:off x="2611438" y="1014413"/>
            <a:ext cx="336550" cy="290513"/>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等腰三角形 3"/>
          <p:cNvSpPr/>
          <p:nvPr/>
        </p:nvSpPr>
        <p:spPr>
          <a:xfrm rot="1740000">
            <a:off x="3270250" y="1706563"/>
            <a:ext cx="261938" cy="2254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5" name="等腰三角形 4"/>
          <p:cNvSpPr/>
          <p:nvPr/>
        </p:nvSpPr>
        <p:spPr>
          <a:xfrm rot="11580000">
            <a:off x="6451600" y="1036638"/>
            <a:ext cx="336550" cy="290513"/>
          </a:xfrm>
          <a:prstGeom prs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7" name="等腰三角形 6"/>
          <p:cNvSpPr/>
          <p:nvPr/>
        </p:nvSpPr>
        <p:spPr>
          <a:xfrm rot="6360000">
            <a:off x="5611813" y="1797050"/>
            <a:ext cx="260350" cy="2254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579"/>
                                        </p:tgtEl>
                                        <p:attrNameLst>
                                          <p:attrName>style.visibility</p:attrName>
                                        </p:attrNameLst>
                                      </p:cBhvr>
                                      <p:to>
                                        <p:strVal val="visible"/>
                                      </p:to>
                                    </p:set>
                                    <p:animEffect transition="in" filter="fade">
                                      <p:cBhvr>
                                        <p:cTn id="7" dur="500"/>
                                        <p:tgtEl>
                                          <p:spTgt spid="2457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4581"/>
                                        </p:tgtEl>
                                        <p:attrNameLst>
                                          <p:attrName>style.visibility</p:attrName>
                                        </p:attrNameLst>
                                      </p:cBhvr>
                                      <p:to>
                                        <p:strVal val="visible"/>
                                      </p:to>
                                    </p:set>
                                    <p:animEffect transition="in" filter="fade">
                                      <p:cBhvr>
                                        <p:cTn id="11" dur="500"/>
                                        <p:tgtEl>
                                          <p:spTgt spid="24581"/>
                                        </p:tgtEl>
                                      </p:cBhvr>
                                    </p:animEffect>
                                  </p:childTnLst>
                                </p:cTn>
                              </p:par>
                            </p:childTnLst>
                          </p:cTn>
                        </p:par>
                        <p:par>
                          <p:cTn id="12" fill="hold">
                            <p:stCondLst>
                              <p:cond delay="1000"/>
                            </p:stCondLst>
                            <p:childTnLst>
                              <p:par>
                                <p:cTn id="13" presetID="49" presetClass="entr" presetSubtype="0" decel="100000" fill="hold" nodeType="afterEffect">
                                  <p:stCondLst>
                                    <p:cond delay="0"/>
                                  </p:stCondLst>
                                  <p:childTnLst>
                                    <p:set>
                                      <p:cBhvr>
                                        <p:cTn id="14" dur="1" fill="hold">
                                          <p:stCondLst>
                                            <p:cond delay="0"/>
                                          </p:stCondLst>
                                        </p:cTn>
                                        <p:tgtEl>
                                          <p:spTgt spid="314412"/>
                                        </p:tgtEl>
                                        <p:attrNameLst>
                                          <p:attrName>style.visibility</p:attrName>
                                        </p:attrNameLst>
                                      </p:cBhvr>
                                      <p:to>
                                        <p:strVal val="visible"/>
                                      </p:to>
                                    </p:set>
                                    <p:anim calcmode="lin" valueType="num">
                                      <p:cBhvr>
                                        <p:cTn id="15" dur="500" fill="hold"/>
                                        <p:tgtEl>
                                          <p:spTgt spid="314412"/>
                                        </p:tgtEl>
                                        <p:attrNameLst>
                                          <p:attrName>ppt_w</p:attrName>
                                        </p:attrNameLst>
                                      </p:cBhvr>
                                      <p:tavLst>
                                        <p:tav tm="0">
                                          <p:val>
                                            <p:fltVal val="0"/>
                                          </p:val>
                                        </p:tav>
                                        <p:tav tm="100000">
                                          <p:val>
                                            <p:strVal val="#ppt_w"/>
                                          </p:val>
                                        </p:tav>
                                      </p:tavLst>
                                    </p:anim>
                                    <p:anim calcmode="lin" valueType="num">
                                      <p:cBhvr>
                                        <p:cTn id="16" dur="500" fill="hold"/>
                                        <p:tgtEl>
                                          <p:spTgt spid="314412"/>
                                        </p:tgtEl>
                                        <p:attrNameLst>
                                          <p:attrName>ppt_h</p:attrName>
                                        </p:attrNameLst>
                                      </p:cBhvr>
                                      <p:tavLst>
                                        <p:tav tm="0">
                                          <p:val>
                                            <p:fltVal val="0"/>
                                          </p:val>
                                        </p:tav>
                                        <p:tav tm="100000">
                                          <p:val>
                                            <p:strVal val="#ppt_h"/>
                                          </p:val>
                                        </p:tav>
                                      </p:tavLst>
                                    </p:anim>
                                    <p:anim calcmode="lin" valueType="num">
                                      <p:cBhvr>
                                        <p:cTn id="17" dur="500" fill="hold"/>
                                        <p:tgtEl>
                                          <p:spTgt spid="314412"/>
                                        </p:tgtEl>
                                        <p:attrNameLst>
                                          <p:attrName>style.rotation</p:attrName>
                                        </p:attrNameLst>
                                      </p:cBhvr>
                                      <p:tavLst>
                                        <p:tav tm="0">
                                          <p:val>
                                            <p:fltVal val="360"/>
                                          </p:val>
                                        </p:tav>
                                        <p:tav tm="100000">
                                          <p:val>
                                            <p:fltVal val="0"/>
                                          </p:val>
                                        </p:tav>
                                      </p:tavLst>
                                    </p:anim>
                                    <p:animEffect transition="in" filter="fade">
                                      <p:cBhvr>
                                        <p:cTn id="18" dur="500"/>
                                        <p:tgtEl>
                                          <p:spTgt spid="314412"/>
                                        </p:tgtEl>
                                      </p:cBhvr>
                                    </p:animEffect>
                                  </p:childTnLst>
                                </p:cTn>
                              </p:par>
                            </p:childTnLst>
                          </p:cTn>
                        </p:par>
                        <p:par>
                          <p:cTn id="19" fill="hold">
                            <p:stCondLst>
                              <p:cond delay="1500"/>
                            </p:stCondLst>
                            <p:childTnLst>
                              <p:par>
                                <p:cTn id="20" presetID="49" presetClass="entr" presetSubtype="0" decel="100000" fill="hold" grpId="0"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500" fill="hold"/>
                                        <p:tgtEl>
                                          <p:spTgt spid="3"/>
                                        </p:tgtEl>
                                        <p:attrNameLst>
                                          <p:attrName>ppt_w</p:attrName>
                                        </p:attrNameLst>
                                      </p:cBhvr>
                                      <p:tavLst>
                                        <p:tav tm="0">
                                          <p:val>
                                            <p:fltVal val="0"/>
                                          </p:val>
                                        </p:tav>
                                        <p:tav tm="100000">
                                          <p:val>
                                            <p:strVal val="#ppt_w"/>
                                          </p:val>
                                        </p:tav>
                                      </p:tavLst>
                                    </p:anim>
                                    <p:anim calcmode="lin" valueType="num">
                                      <p:cBhvr>
                                        <p:cTn id="23" dur="500" fill="hold"/>
                                        <p:tgtEl>
                                          <p:spTgt spid="3"/>
                                        </p:tgtEl>
                                        <p:attrNameLst>
                                          <p:attrName>ppt_h</p:attrName>
                                        </p:attrNameLst>
                                      </p:cBhvr>
                                      <p:tavLst>
                                        <p:tav tm="0">
                                          <p:val>
                                            <p:fltVal val="0"/>
                                          </p:val>
                                        </p:tav>
                                        <p:tav tm="100000">
                                          <p:val>
                                            <p:strVal val="#ppt_h"/>
                                          </p:val>
                                        </p:tav>
                                      </p:tavLst>
                                    </p:anim>
                                    <p:anim calcmode="lin" valueType="num">
                                      <p:cBhvr>
                                        <p:cTn id="24" dur="500" fill="hold"/>
                                        <p:tgtEl>
                                          <p:spTgt spid="3"/>
                                        </p:tgtEl>
                                        <p:attrNameLst>
                                          <p:attrName>style.rotation</p:attrName>
                                        </p:attrNameLst>
                                      </p:cBhvr>
                                      <p:tavLst>
                                        <p:tav tm="0">
                                          <p:val>
                                            <p:fltVal val="360"/>
                                          </p:val>
                                        </p:tav>
                                        <p:tav tm="100000">
                                          <p:val>
                                            <p:fltVal val="0"/>
                                          </p:val>
                                        </p:tav>
                                      </p:tavLst>
                                    </p:anim>
                                    <p:animEffect transition="in" filter="fade">
                                      <p:cBhvr>
                                        <p:cTn id="25" dur="500"/>
                                        <p:tgtEl>
                                          <p:spTgt spid="3"/>
                                        </p:tgtEl>
                                      </p:cBhvr>
                                    </p:animEffect>
                                  </p:childTnLst>
                                </p:cTn>
                              </p:par>
                            </p:childTnLst>
                          </p:cTn>
                        </p:par>
                        <p:par>
                          <p:cTn id="26" fill="hold">
                            <p:stCondLst>
                              <p:cond delay="2000"/>
                            </p:stCondLst>
                            <p:childTnLst>
                              <p:par>
                                <p:cTn id="27" presetID="49" presetClass="entr" presetSubtype="0" decel="100000"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500" fill="hold"/>
                                        <p:tgtEl>
                                          <p:spTgt spid="7"/>
                                        </p:tgtEl>
                                        <p:attrNameLst>
                                          <p:attrName>ppt_w</p:attrName>
                                        </p:attrNameLst>
                                      </p:cBhvr>
                                      <p:tavLst>
                                        <p:tav tm="0">
                                          <p:val>
                                            <p:fltVal val="0"/>
                                          </p:val>
                                        </p:tav>
                                        <p:tav tm="100000">
                                          <p:val>
                                            <p:strVal val="#ppt_w"/>
                                          </p:val>
                                        </p:tav>
                                      </p:tavLst>
                                    </p:anim>
                                    <p:anim calcmode="lin" valueType="num">
                                      <p:cBhvr>
                                        <p:cTn id="30" dur="500" fill="hold"/>
                                        <p:tgtEl>
                                          <p:spTgt spid="7"/>
                                        </p:tgtEl>
                                        <p:attrNameLst>
                                          <p:attrName>ppt_h</p:attrName>
                                        </p:attrNameLst>
                                      </p:cBhvr>
                                      <p:tavLst>
                                        <p:tav tm="0">
                                          <p:val>
                                            <p:fltVal val="0"/>
                                          </p:val>
                                        </p:tav>
                                        <p:tav tm="100000">
                                          <p:val>
                                            <p:strVal val="#ppt_h"/>
                                          </p:val>
                                        </p:tav>
                                      </p:tavLst>
                                    </p:anim>
                                    <p:anim calcmode="lin" valueType="num">
                                      <p:cBhvr>
                                        <p:cTn id="31" dur="500" fill="hold"/>
                                        <p:tgtEl>
                                          <p:spTgt spid="7"/>
                                        </p:tgtEl>
                                        <p:attrNameLst>
                                          <p:attrName>style.rotation</p:attrName>
                                        </p:attrNameLst>
                                      </p:cBhvr>
                                      <p:tavLst>
                                        <p:tav tm="0">
                                          <p:val>
                                            <p:fltVal val="360"/>
                                          </p:val>
                                        </p:tav>
                                        <p:tav tm="100000">
                                          <p:val>
                                            <p:fltVal val="0"/>
                                          </p:val>
                                        </p:tav>
                                      </p:tavLst>
                                    </p:anim>
                                    <p:animEffect transition="in" filter="fade">
                                      <p:cBhvr>
                                        <p:cTn id="32" dur="500"/>
                                        <p:tgtEl>
                                          <p:spTgt spid="7"/>
                                        </p:tgtEl>
                                      </p:cBhvr>
                                    </p:animEffect>
                                  </p:childTnLst>
                                </p:cTn>
                              </p:par>
                            </p:childTnLst>
                          </p:cTn>
                        </p:par>
                        <p:par>
                          <p:cTn id="33" fill="hold">
                            <p:stCondLst>
                              <p:cond delay="2500"/>
                            </p:stCondLst>
                            <p:childTnLst>
                              <p:par>
                                <p:cTn id="34" presetID="49" presetClass="entr" presetSubtype="0" decel="100000" fill="hold" grpId="0" nodeType="after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p:cTn id="36" dur="500" fill="hold"/>
                                        <p:tgtEl>
                                          <p:spTgt spid="5"/>
                                        </p:tgtEl>
                                        <p:attrNameLst>
                                          <p:attrName>ppt_w</p:attrName>
                                        </p:attrNameLst>
                                      </p:cBhvr>
                                      <p:tavLst>
                                        <p:tav tm="0">
                                          <p:val>
                                            <p:fltVal val="0"/>
                                          </p:val>
                                        </p:tav>
                                        <p:tav tm="100000">
                                          <p:val>
                                            <p:strVal val="#ppt_w"/>
                                          </p:val>
                                        </p:tav>
                                      </p:tavLst>
                                    </p:anim>
                                    <p:anim calcmode="lin" valueType="num">
                                      <p:cBhvr>
                                        <p:cTn id="37" dur="500" fill="hold"/>
                                        <p:tgtEl>
                                          <p:spTgt spid="5"/>
                                        </p:tgtEl>
                                        <p:attrNameLst>
                                          <p:attrName>ppt_h</p:attrName>
                                        </p:attrNameLst>
                                      </p:cBhvr>
                                      <p:tavLst>
                                        <p:tav tm="0">
                                          <p:val>
                                            <p:fltVal val="0"/>
                                          </p:val>
                                        </p:tav>
                                        <p:tav tm="100000">
                                          <p:val>
                                            <p:strVal val="#ppt_h"/>
                                          </p:val>
                                        </p:tav>
                                      </p:tavLst>
                                    </p:anim>
                                    <p:anim calcmode="lin" valueType="num">
                                      <p:cBhvr>
                                        <p:cTn id="38" dur="500" fill="hold"/>
                                        <p:tgtEl>
                                          <p:spTgt spid="5"/>
                                        </p:tgtEl>
                                        <p:attrNameLst>
                                          <p:attrName>style.rotation</p:attrName>
                                        </p:attrNameLst>
                                      </p:cBhvr>
                                      <p:tavLst>
                                        <p:tav tm="0">
                                          <p:val>
                                            <p:fltVal val="360"/>
                                          </p:val>
                                        </p:tav>
                                        <p:tav tm="100000">
                                          <p:val>
                                            <p:fltVal val="0"/>
                                          </p:val>
                                        </p:tav>
                                      </p:tavLst>
                                    </p:anim>
                                    <p:animEffect transition="in" filter="fade">
                                      <p:cBhvr>
                                        <p:cTn id="39" dur="500"/>
                                        <p:tgtEl>
                                          <p:spTgt spid="5"/>
                                        </p:tgtEl>
                                      </p:cBhvr>
                                    </p:animEffect>
                                  </p:childTnLst>
                                </p:cTn>
                              </p:par>
                            </p:childTnLst>
                          </p:cTn>
                        </p:par>
                        <p:par>
                          <p:cTn id="40" fill="hold">
                            <p:stCondLst>
                              <p:cond delay="3000"/>
                            </p:stCondLst>
                            <p:childTnLst>
                              <p:par>
                                <p:cTn id="41" presetID="49" presetClass="entr" presetSubtype="0" decel="100000" fill="hold" grpId="0" nodeType="after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fltVal val="0"/>
                                          </p:val>
                                        </p:tav>
                                        <p:tav tm="100000">
                                          <p:val>
                                            <p:strVal val="#ppt_w"/>
                                          </p:val>
                                        </p:tav>
                                      </p:tavLst>
                                    </p:anim>
                                    <p:anim calcmode="lin" valueType="num">
                                      <p:cBhvr>
                                        <p:cTn id="44" dur="500" fill="hold"/>
                                        <p:tgtEl>
                                          <p:spTgt spid="4"/>
                                        </p:tgtEl>
                                        <p:attrNameLst>
                                          <p:attrName>ppt_h</p:attrName>
                                        </p:attrNameLst>
                                      </p:cBhvr>
                                      <p:tavLst>
                                        <p:tav tm="0">
                                          <p:val>
                                            <p:fltVal val="0"/>
                                          </p:val>
                                        </p:tav>
                                        <p:tav tm="100000">
                                          <p:val>
                                            <p:strVal val="#ppt_h"/>
                                          </p:val>
                                        </p:tav>
                                      </p:tavLst>
                                    </p:anim>
                                    <p:anim calcmode="lin" valueType="num">
                                      <p:cBhvr>
                                        <p:cTn id="45" dur="500" fill="hold"/>
                                        <p:tgtEl>
                                          <p:spTgt spid="4"/>
                                        </p:tgtEl>
                                        <p:attrNameLst>
                                          <p:attrName>style.rotation</p:attrName>
                                        </p:attrNameLst>
                                      </p:cBhvr>
                                      <p:tavLst>
                                        <p:tav tm="0">
                                          <p:val>
                                            <p:fltVal val="360"/>
                                          </p:val>
                                        </p:tav>
                                        <p:tav tm="100000">
                                          <p:val>
                                            <p:fltVal val="0"/>
                                          </p:val>
                                        </p:tav>
                                      </p:tavLst>
                                    </p:anim>
                                    <p:animEffect transition="in" filter="fade">
                                      <p:cBhvr>
                                        <p:cTn id="46" dur="500"/>
                                        <p:tgtEl>
                                          <p:spTgt spid="4"/>
                                        </p:tgtEl>
                                      </p:cBhvr>
                                    </p:animEffect>
                                  </p:childTnLst>
                                </p:cTn>
                              </p:par>
                            </p:childTnLst>
                          </p:cTn>
                        </p:par>
                        <p:par>
                          <p:cTn id="47" fill="hold">
                            <p:stCondLst>
                              <p:cond delay="3500"/>
                            </p:stCondLst>
                            <p:childTnLst>
                              <p:par>
                                <p:cTn id="48" presetID="10" presetClass="entr" presetSubtype="0" fill="hold" grpId="0" nodeType="afterEffect">
                                  <p:stCondLst>
                                    <p:cond delay="0"/>
                                  </p:stCondLst>
                                  <p:childTnLst>
                                    <p:set>
                                      <p:cBhvr>
                                        <p:cTn id="49" dur="1" fill="hold">
                                          <p:stCondLst>
                                            <p:cond delay="0"/>
                                          </p:stCondLst>
                                        </p:cTn>
                                        <p:tgtEl>
                                          <p:spTgt spid="24580"/>
                                        </p:tgtEl>
                                        <p:attrNameLst>
                                          <p:attrName>style.visibility</p:attrName>
                                        </p:attrNameLst>
                                      </p:cBhvr>
                                      <p:to>
                                        <p:strVal val="visible"/>
                                      </p:to>
                                    </p:set>
                                    <p:animEffect transition="in" filter="fade">
                                      <p:cBhvr>
                                        <p:cTn id="50" dur="500"/>
                                        <p:tgtEl>
                                          <p:spTgt spid="24580"/>
                                        </p:tgtEl>
                                      </p:cBhvr>
                                    </p:animEffect>
                                  </p:childTnLst>
                                </p:cTn>
                              </p:par>
                            </p:childTnLst>
                          </p:cTn>
                        </p:par>
                        <p:par>
                          <p:cTn id="51" fill="hold">
                            <p:stCondLst>
                              <p:cond delay="4000"/>
                            </p:stCondLst>
                            <p:childTnLst>
                              <p:par>
                                <p:cTn id="52" presetID="2" presetClass="entr" presetSubtype="8" fill="hold" grpId="0" nodeType="afterEffect">
                                  <p:stCondLst>
                                    <p:cond delay="0"/>
                                  </p:stCondLst>
                                  <p:childTnLst>
                                    <p:set>
                                      <p:cBhvr>
                                        <p:cTn id="53" dur="1" fill="hold">
                                          <p:stCondLst>
                                            <p:cond delay="0"/>
                                          </p:stCondLst>
                                        </p:cTn>
                                        <p:tgtEl>
                                          <p:spTgt spid="2"/>
                                        </p:tgtEl>
                                        <p:attrNameLst>
                                          <p:attrName>style.visibility</p:attrName>
                                        </p:attrNameLst>
                                      </p:cBhvr>
                                      <p:to>
                                        <p:strVal val="visible"/>
                                      </p:to>
                                    </p:set>
                                    <p:anim calcmode="lin" valueType="num">
                                      <p:cBhvr>
                                        <p:cTn id="54" dur="500" fill="hold"/>
                                        <p:tgtEl>
                                          <p:spTgt spid="2"/>
                                        </p:tgtEl>
                                        <p:attrNameLst>
                                          <p:attrName>ppt_x</p:attrName>
                                        </p:attrNameLst>
                                      </p:cBhvr>
                                      <p:tavLst>
                                        <p:tav tm="0">
                                          <p:val>
                                            <p:strVal val="0-#ppt_w/2"/>
                                          </p:val>
                                        </p:tav>
                                        <p:tav tm="100000">
                                          <p:val>
                                            <p:strVal val="#ppt_x"/>
                                          </p:val>
                                        </p:tav>
                                      </p:tavLst>
                                    </p:anim>
                                    <p:anim calcmode="lin" valueType="num">
                                      <p:cBhvr>
                                        <p:cTn id="55"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p:bldP spid="2" grpId="0" bldLvl="0" animBg="1"/>
      <p:bldP spid="24581" grpId="0"/>
      <p:bldP spid="24580" grpId="0" bldLvl="0" animBg="1"/>
      <p:bldP spid="3" grpId="0" bldLvl="0" animBg="1"/>
      <p:bldP spid="4" grpId="0" bldLvl="0" animBg="1"/>
      <p:bldP spid="5" grpId="0" bldLvl="0" animBg="1"/>
      <p:bldP spid="7"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4373" name="组合 48"/>
          <p:cNvGrpSpPr/>
          <p:nvPr/>
        </p:nvGrpSpPr>
        <p:grpSpPr>
          <a:xfrm>
            <a:off x="7875588" y="300038"/>
            <a:ext cx="846137" cy="846137"/>
            <a:chOff x="1758" y="973"/>
            <a:chExt cx="937" cy="937"/>
          </a:xfrm>
        </p:grpSpPr>
        <p:sp>
          <p:nvSpPr>
            <p:cNvPr id="16" name="椭圆 15"/>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7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3" name="直角三角形 2"/>
          <p:cNvSpPr/>
          <p:nvPr/>
        </p:nvSpPr>
        <p:spPr>
          <a:xfrm rot="5400000">
            <a:off x="-19050" y="-12700"/>
            <a:ext cx="1409700"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Copyright Notice"/>
          <p:cNvSpPr/>
          <p:nvPr/>
        </p:nvSpPr>
        <p:spPr bwMode="auto">
          <a:xfrm>
            <a:off x="4500245" y="190500"/>
            <a:ext cx="3118485" cy="134302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fontAlgn="base"/>
            <a:r>
              <a:rPr lang="en-US" sz="2800" b="1" strike="noStrike" cap="small" noProof="1" smtClean="0">
                <a:solidFill>
                  <a:srgbClr val="002748"/>
                </a:solidFill>
                <a:latin typeface="Arial Unicode MS" panose="020B0604020202020204" charset="-122"/>
                <a:ea typeface="Arial Unicode MS" panose="020B0604020202020204" charset="-122"/>
              </a:rPr>
              <a:t>LEOPARD PRESENTATION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sp>
        <p:nvSpPr>
          <p:cNvPr id="314375" name="直接连接符 11"/>
          <p:cNvSpPr/>
          <p:nvPr/>
        </p:nvSpPr>
        <p:spPr>
          <a:xfrm>
            <a:off x="777875" y="3490913"/>
            <a:ext cx="1588" cy="1292225"/>
          </a:xfrm>
          <a:prstGeom prst="line">
            <a:avLst/>
          </a:prstGeom>
          <a:ln w="12700" cap="flat" cmpd="sng">
            <a:solidFill>
              <a:schemeClr val="tx1">
                <a:lumMod val="85000"/>
                <a:lumOff val="15000"/>
              </a:schemeClr>
            </a:solidFill>
            <a:prstDash val="solid"/>
            <a:bevel/>
            <a:headEnd type="none" w="med" len="med"/>
            <a:tailEnd type="none" w="med" len="med"/>
          </a:ln>
        </p:spPr>
        <p:txBody>
          <a:bodyPr anchor="t"/>
          <a:lstStyle/>
          <a:p>
            <a:pPr lvl="0" fontAlgn="base"/>
            <a:endParaRPr lang="zh-CN" altLang="en-US" sz="1405" strike="noStrike" noProof="1">
              <a:latin typeface="Arial" panose="020B0604020202020204" pitchFamily="34" charset="0"/>
              <a:ea typeface="Arial Unicode MS" panose="020B0604020202020204" charset="-122"/>
            </a:endParaRPr>
          </a:p>
        </p:txBody>
      </p:sp>
      <p:sp>
        <p:nvSpPr>
          <p:cNvPr id="314376" name="文本框 12"/>
          <p:cNvSpPr/>
          <p:nvPr/>
        </p:nvSpPr>
        <p:spPr>
          <a:xfrm>
            <a:off x="889000" y="3468688"/>
            <a:ext cx="1806575" cy="524510"/>
          </a:xfrm>
          <a:prstGeom prst="rect">
            <a:avLst/>
          </a:prstGeom>
          <a:noFill/>
          <a:ln w="9525">
            <a:noFill/>
            <a:miter/>
          </a:ln>
        </p:spPr>
        <p:txBody>
          <a:bodyPr wrap="square" anchor="t">
            <a:spAutoFit/>
          </a:bodyPr>
          <a:lstStyle/>
          <a:p>
            <a:pPr lvl="0" fontAlgn="base"/>
            <a:r>
              <a:rPr lang="zh-CN" altLang="en-US" sz="1405" b="1"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Arial Unicode MS" panose="020B0604020202020204" charset="-122"/>
              </a:rPr>
              <a:t>Enter title
</a:t>
            </a:r>
            <a:endParaRPr lang="en-US" altLang="zh-CN" sz="1405" b="1" strike="noStrike" noProof="1">
              <a:solidFill>
                <a:schemeClr val="tx1"/>
              </a:solidFill>
              <a:latin typeface="Arial Unicode MS" panose="020B0604020202020204" charset="-122"/>
              <a:ea typeface="Arial Unicode MS" panose="020B0604020202020204" charset="-122"/>
              <a:sym typeface="Arial Unicode MS" panose="020B0604020202020204" charset="-122"/>
            </a:endParaRPr>
          </a:p>
        </p:txBody>
      </p:sp>
      <p:sp>
        <p:nvSpPr>
          <p:cNvPr id="314377" name="文本框 13"/>
          <p:cNvSpPr/>
          <p:nvPr/>
        </p:nvSpPr>
        <p:spPr>
          <a:xfrm>
            <a:off x="887413" y="3873500"/>
            <a:ext cx="1008063" cy="320675"/>
          </a:xfrm>
          <a:prstGeom prst="rect">
            <a:avLst/>
          </a:prstGeom>
          <a:noFill/>
          <a:ln w="9525">
            <a:noFill/>
            <a:miter/>
          </a:ln>
        </p:spPr>
        <p:txBody>
          <a:bodyPr wrap="square" anchor="t">
            <a:spAutoFit/>
          </a:bodyPr>
          <a:lstStyle/>
          <a:p>
            <a:pPr lvl="0" fontAlgn="base"/>
            <a:r>
              <a:rPr lang="en-US" altLang="x-none" sz="1405"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Arial" panose="020B0604020202020204" pitchFamily="34" charset="0"/>
              </a:rPr>
              <a:t>CEO</a:t>
            </a:r>
            <a:endParaRPr lang="en-US" altLang="x-none" sz="1405" strike="noStrike" noProof="1">
              <a:solidFill>
                <a:schemeClr val="tx1"/>
              </a:solidFill>
              <a:latin typeface="Arial Unicode MS" panose="020B0604020202020204" charset="-122"/>
              <a:ea typeface="Arial Unicode MS" panose="020B0604020202020204" charset="-122"/>
              <a:sym typeface="Arial" panose="020B0604020202020204" pitchFamily="34" charset="0"/>
            </a:endParaRPr>
          </a:p>
        </p:txBody>
      </p:sp>
      <p:sp>
        <p:nvSpPr>
          <p:cNvPr id="314378" name="文本框 15"/>
          <p:cNvSpPr/>
          <p:nvPr/>
        </p:nvSpPr>
        <p:spPr>
          <a:xfrm>
            <a:off x="887413" y="4270375"/>
            <a:ext cx="1974850" cy="565150"/>
          </a:xfrm>
          <a:prstGeom prst="rect">
            <a:avLst/>
          </a:prstGeom>
          <a:noFill/>
          <a:ln w="9525">
            <a:noFill/>
            <a:miter/>
          </a:ln>
        </p:spPr>
        <p:txBody>
          <a:bodyPr wrap="square" anchor="t">
            <a:spAutoFit/>
          </a:bodyPr>
          <a:lstStyle/>
          <a:p>
            <a:pPr lvl="0" fontAlgn="base">
              <a:lnSpc>
                <a:spcPct val="120000"/>
              </a:lnSpc>
            </a:pPr>
            <a:r>
              <a:rPr lang="en-US" altLang="x-none" sz="125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icrosoft YaHei" panose="020B0503020204020204" charset="-122"/>
              </a:rPr>
              <a:t>Click to add your text here</a:t>
            </a:r>
            <a:endParaRPr lang="en-US" altLang="x-none" sz="1250" strike="noStrike" noProof="1">
              <a:solidFill>
                <a:schemeClr val="tx1"/>
              </a:solidFill>
              <a:latin typeface="Arial Unicode MS" panose="020B0604020202020204" charset="-122"/>
              <a:ea typeface="Arial Unicode MS" panose="020B0604020202020204" charset="-122"/>
              <a:sym typeface="Microsoft YaHei" panose="020B0503020204020204" charset="-122"/>
            </a:endParaRPr>
          </a:p>
        </p:txBody>
      </p:sp>
      <p:sp>
        <p:nvSpPr>
          <p:cNvPr id="5" name="椭圆 4"/>
          <p:cNvSpPr/>
          <p:nvPr/>
        </p:nvSpPr>
        <p:spPr>
          <a:xfrm>
            <a:off x="778510" y="1443355"/>
            <a:ext cx="1700530" cy="1700530"/>
          </a:xfrm>
          <a:prstGeom prst="ellipse">
            <a:avLst/>
          </a:prstGeom>
          <a:blipFill rotWithShape="1">
            <a:blip r:embed="rId2"/>
            <a:stretch>
              <a:fillRect l="-23000" r="-23000"/>
            </a:stretch>
          </a:blip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14379" name="直接连接符 16"/>
          <p:cNvSpPr/>
          <p:nvPr/>
        </p:nvSpPr>
        <p:spPr>
          <a:xfrm>
            <a:off x="3529013" y="3490913"/>
            <a:ext cx="0" cy="1292225"/>
          </a:xfrm>
          <a:prstGeom prst="line">
            <a:avLst/>
          </a:prstGeom>
          <a:ln w="12700" cap="flat" cmpd="sng">
            <a:solidFill>
              <a:schemeClr val="tx1">
                <a:lumMod val="85000"/>
                <a:lumOff val="15000"/>
              </a:schemeClr>
            </a:solidFill>
            <a:prstDash val="solid"/>
            <a:bevel/>
            <a:headEnd type="none" w="med" len="med"/>
            <a:tailEnd type="none" w="med" len="med"/>
          </a:ln>
        </p:spPr>
        <p:txBody>
          <a:bodyPr anchor="t"/>
          <a:lstStyle/>
          <a:p>
            <a:pPr lvl="0" fontAlgn="base"/>
            <a:endParaRPr lang="zh-CN" altLang="en-US" sz="1405" strike="noStrike" noProof="1">
              <a:latin typeface="Arial" panose="020B0604020202020204" pitchFamily="34" charset="0"/>
              <a:ea typeface="Arial Unicode MS" panose="020B0604020202020204" charset="-122"/>
            </a:endParaRPr>
          </a:p>
        </p:txBody>
      </p:sp>
      <p:sp>
        <p:nvSpPr>
          <p:cNvPr id="314380" name="文本框 17"/>
          <p:cNvSpPr/>
          <p:nvPr/>
        </p:nvSpPr>
        <p:spPr>
          <a:xfrm>
            <a:off x="3638550" y="3468688"/>
            <a:ext cx="1804988" cy="524510"/>
          </a:xfrm>
          <a:prstGeom prst="rect">
            <a:avLst/>
          </a:prstGeom>
          <a:noFill/>
          <a:ln w="9525">
            <a:noFill/>
            <a:miter/>
          </a:ln>
        </p:spPr>
        <p:txBody>
          <a:bodyPr wrap="square" anchor="t">
            <a:spAutoFit/>
          </a:bodyPr>
          <a:lstStyle/>
          <a:p>
            <a:pPr lvl="0" fontAlgn="base"/>
            <a:r>
              <a:rPr lang="zh-CN" altLang="en-US" sz="1405" b="1"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Arial Unicode MS" panose="020B0604020202020204" charset="-122"/>
              </a:rPr>
              <a:t>Enter title
</a:t>
            </a:r>
            <a:endParaRPr lang="zh-CN" altLang="en-US" sz="1405" b="1" strike="noStrike" noProof="1">
              <a:solidFill>
                <a:schemeClr val="tx1"/>
              </a:solidFill>
              <a:latin typeface="Arial Unicode MS" panose="020B0604020202020204" charset="-122"/>
              <a:ea typeface="Arial Unicode MS" panose="020B0604020202020204" charset="-122"/>
              <a:sym typeface="Arial Unicode MS" panose="020B0604020202020204" charset="-122"/>
            </a:endParaRPr>
          </a:p>
        </p:txBody>
      </p:sp>
      <p:sp>
        <p:nvSpPr>
          <p:cNvPr id="314381" name="文本框 18"/>
          <p:cNvSpPr/>
          <p:nvPr/>
        </p:nvSpPr>
        <p:spPr>
          <a:xfrm>
            <a:off x="3638550" y="3875088"/>
            <a:ext cx="1004888" cy="319088"/>
          </a:xfrm>
          <a:prstGeom prst="rect">
            <a:avLst/>
          </a:prstGeom>
          <a:noFill/>
          <a:ln w="9525">
            <a:noFill/>
            <a:miter/>
          </a:ln>
        </p:spPr>
        <p:txBody>
          <a:bodyPr wrap="square" anchor="t">
            <a:spAutoFit/>
          </a:bodyPr>
          <a:lstStyle/>
          <a:p>
            <a:pPr lvl="0" fontAlgn="base"/>
            <a:r>
              <a:rPr lang="en-US" altLang="x-none" sz="1405"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Arial" panose="020B0604020202020204" pitchFamily="34" charset="0"/>
              </a:rPr>
              <a:t>CTO</a:t>
            </a:r>
            <a:endParaRPr lang="en-US" altLang="x-none" sz="1405" strike="noStrike" noProof="1">
              <a:solidFill>
                <a:schemeClr val="tx1"/>
              </a:solidFill>
              <a:latin typeface="Arial Unicode MS" panose="020B0604020202020204" charset="-122"/>
              <a:ea typeface="Arial Unicode MS" panose="020B0604020202020204" charset="-122"/>
              <a:sym typeface="Arial" panose="020B0604020202020204" pitchFamily="34" charset="0"/>
            </a:endParaRPr>
          </a:p>
        </p:txBody>
      </p:sp>
      <p:sp>
        <p:nvSpPr>
          <p:cNvPr id="314382" name="文本框 19"/>
          <p:cNvSpPr/>
          <p:nvPr/>
        </p:nvSpPr>
        <p:spPr>
          <a:xfrm>
            <a:off x="3638550" y="4270375"/>
            <a:ext cx="1974850" cy="565150"/>
          </a:xfrm>
          <a:prstGeom prst="rect">
            <a:avLst/>
          </a:prstGeom>
          <a:noFill/>
          <a:ln w="9525">
            <a:noFill/>
            <a:miter/>
          </a:ln>
        </p:spPr>
        <p:txBody>
          <a:bodyPr wrap="square" anchor="t">
            <a:spAutoFit/>
          </a:bodyPr>
          <a:lstStyle/>
          <a:p>
            <a:pPr lvl="0" fontAlgn="base">
              <a:lnSpc>
                <a:spcPct val="120000"/>
              </a:lnSpc>
            </a:pPr>
            <a:r>
              <a:rPr lang="en-US" altLang="x-none" sz="125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icrosoft YaHei" panose="020B0503020204020204" charset="-122"/>
              </a:rPr>
              <a:t>Click to add your text here</a:t>
            </a:r>
            <a:endParaRPr lang="en-US" altLang="x-none" sz="1250" strike="noStrike" noProof="1">
              <a:solidFill>
                <a:schemeClr val="tx1"/>
              </a:solidFill>
              <a:latin typeface="Arial Unicode MS" panose="020B0604020202020204" charset="-122"/>
              <a:ea typeface="Arial Unicode MS" panose="020B0604020202020204" charset="-122"/>
              <a:sym typeface="Microsoft YaHei" panose="020B0503020204020204" charset="-122"/>
            </a:endParaRPr>
          </a:p>
        </p:txBody>
      </p:sp>
      <p:sp>
        <p:nvSpPr>
          <p:cNvPr id="6" name="椭圆 5"/>
          <p:cNvSpPr/>
          <p:nvPr/>
        </p:nvSpPr>
        <p:spPr>
          <a:xfrm>
            <a:off x="3529330" y="1443355"/>
            <a:ext cx="1700530" cy="1700530"/>
          </a:xfrm>
          <a:prstGeom prst="ellipse">
            <a:avLst/>
          </a:prstGeom>
          <a:blipFill rotWithShape="1">
            <a:blip r:embed="rId3"/>
            <a:stretch>
              <a:fillRect l="-23000" r="-23000"/>
            </a:stretch>
          </a:blip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14383" name="直接连接符 20"/>
          <p:cNvSpPr/>
          <p:nvPr/>
        </p:nvSpPr>
        <p:spPr>
          <a:xfrm>
            <a:off x="6280150" y="3490913"/>
            <a:ext cx="0" cy="1292225"/>
          </a:xfrm>
          <a:prstGeom prst="line">
            <a:avLst/>
          </a:prstGeom>
          <a:ln w="12700" cap="flat" cmpd="sng">
            <a:solidFill>
              <a:schemeClr val="tx1">
                <a:lumMod val="85000"/>
                <a:lumOff val="15000"/>
              </a:schemeClr>
            </a:solidFill>
            <a:prstDash val="solid"/>
            <a:bevel/>
            <a:headEnd type="none" w="med" len="med"/>
            <a:tailEnd type="none" w="med" len="med"/>
          </a:ln>
        </p:spPr>
        <p:txBody>
          <a:bodyPr anchor="t"/>
          <a:lstStyle/>
          <a:p>
            <a:pPr lvl="0" fontAlgn="base"/>
            <a:endParaRPr lang="zh-CN" altLang="en-US" sz="1405" strike="noStrike" noProof="1">
              <a:latin typeface="Arial" panose="020B0604020202020204" pitchFamily="34" charset="0"/>
              <a:ea typeface="Arial Unicode MS" panose="020B0604020202020204" charset="-122"/>
            </a:endParaRPr>
          </a:p>
        </p:txBody>
      </p:sp>
      <p:sp>
        <p:nvSpPr>
          <p:cNvPr id="314384" name="文本框 21"/>
          <p:cNvSpPr/>
          <p:nvPr/>
        </p:nvSpPr>
        <p:spPr>
          <a:xfrm>
            <a:off x="6389688" y="3468688"/>
            <a:ext cx="1804988" cy="524510"/>
          </a:xfrm>
          <a:prstGeom prst="rect">
            <a:avLst/>
          </a:prstGeom>
          <a:noFill/>
          <a:ln w="9525">
            <a:noFill/>
            <a:miter/>
          </a:ln>
        </p:spPr>
        <p:txBody>
          <a:bodyPr wrap="square" anchor="t">
            <a:spAutoFit/>
          </a:bodyPr>
          <a:lstStyle/>
          <a:p>
            <a:pPr lvl="0" fontAlgn="base"/>
            <a:r>
              <a:rPr lang="zh-CN" altLang="en-US" sz="1405" b="1"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Arial Unicode MS" panose="020B0604020202020204" charset="-122"/>
              </a:rPr>
              <a:t>Enter title
</a:t>
            </a:r>
            <a:endParaRPr lang="zh-CN" altLang="en-US" sz="1405" b="1" strike="noStrike" noProof="1">
              <a:solidFill>
                <a:schemeClr val="tx1"/>
              </a:solidFill>
              <a:latin typeface="Arial Unicode MS" panose="020B0604020202020204" charset="-122"/>
              <a:ea typeface="Arial Unicode MS" panose="020B0604020202020204" charset="-122"/>
              <a:sym typeface="Arial Unicode MS" panose="020B0604020202020204" charset="-122"/>
            </a:endParaRPr>
          </a:p>
        </p:txBody>
      </p:sp>
      <p:sp>
        <p:nvSpPr>
          <p:cNvPr id="314385" name="文本框 22"/>
          <p:cNvSpPr/>
          <p:nvPr/>
        </p:nvSpPr>
        <p:spPr>
          <a:xfrm>
            <a:off x="6388100" y="3875088"/>
            <a:ext cx="1685925" cy="319088"/>
          </a:xfrm>
          <a:prstGeom prst="rect">
            <a:avLst/>
          </a:prstGeom>
          <a:noFill/>
          <a:ln w="9525">
            <a:noFill/>
            <a:miter/>
          </a:ln>
        </p:spPr>
        <p:txBody>
          <a:bodyPr wrap="square" anchor="t">
            <a:spAutoFit/>
          </a:bodyPr>
          <a:lstStyle/>
          <a:p>
            <a:pPr lvl="0" fontAlgn="base"/>
            <a:r>
              <a:rPr lang="en-US" altLang="x-none" sz="1405"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Arial" panose="020B0604020202020204" pitchFamily="34" charset="0"/>
              </a:rPr>
              <a:t>Senior Designer</a:t>
            </a:r>
            <a:endParaRPr lang="en-US" altLang="x-none" sz="1405" strike="noStrike" noProof="1">
              <a:solidFill>
                <a:schemeClr val="tx1"/>
              </a:solidFill>
              <a:latin typeface="Arial Unicode MS" panose="020B0604020202020204" charset="-122"/>
              <a:ea typeface="Arial Unicode MS" panose="020B0604020202020204" charset="-122"/>
              <a:sym typeface="Arial" panose="020B0604020202020204" pitchFamily="34" charset="0"/>
            </a:endParaRPr>
          </a:p>
        </p:txBody>
      </p:sp>
      <p:sp>
        <p:nvSpPr>
          <p:cNvPr id="314386" name="文本框 23"/>
          <p:cNvSpPr/>
          <p:nvPr/>
        </p:nvSpPr>
        <p:spPr>
          <a:xfrm>
            <a:off x="6388100" y="4270375"/>
            <a:ext cx="1974850" cy="565150"/>
          </a:xfrm>
          <a:prstGeom prst="rect">
            <a:avLst/>
          </a:prstGeom>
          <a:noFill/>
          <a:ln w="9525">
            <a:noFill/>
            <a:miter/>
          </a:ln>
        </p:spPr>
        <p:txBody>
          <a:bodyPr wrap="square" anchor="t">
            <a:spAutoFit/>
          </a:bodyPr>
          <a:lstStyle/>
          <a:p>
            <a:pPr lvl="0" fontAlgn="base">
              <a:lnSpc>
                <a:spcPct val="120000"/>
              </a:lnSpc>
            </a:pPr>
            <a:r>
              <a:rPr lang="en-US" altLang="x-none" sz="1250" strike="noStrike" noProof="1">
                <a:solidFill>
                  <a:schemeClr val="tx1"/>
                </a:solidFill>
                <a:latin typeface="Arial Unicode MS" panose="020B0604020202020204" charset="-122"/>
                <a:ea typeface="Arial Unicode MS" panose="020B0604020202020204" charset="-122"/>
                <a:cs typeface="Arial Unicode MS" panose="020B0604020202020204" charset="-122"/>
                <a:sym typeface="Microsoft YaHei" panose="020B0503020204020204" charset="-122"/>
              </a:rPr>
              <a:t>Click to add your text here</a:t>
            </a:r>
            <a:endParaRPr lang="en-US" altLang="x-none" sz="1250" b="1" strike="noStrike" noProof="1">
              <a:solidFill>
                <a:schemeClr val="tx1"/>
              </a:solidFill>
              <a:latin typeface="Arial Unicode MS" panose="020B0604020202020204" charset="-122"/>
              <a:ea typeface="Arial Unicode MS" panose="020B0604020202020204" charset="-122"/>
              <a:sym typeface="Microsoft YaHei" panose="020B0503020204020204" charset="-122"/>
            </a:endParaRPr>
          </a:p>
        </p:txBody>
      </p:sp>
      <p:sp>
        <p:nvSpPr>
          <p:cNvPr id="7" name="椭圆 6"/>
          <p:cNvSpPr/>
          <p:nvPr/>
        </p:nvSpPr>
        <p:spPr>
          <a:xfrm>
            <a:off x="6279515" y="1443355"/>
            <a:ext cx="1700530" cy="1700530"/>
          </a:xfrm>
          <a:prstGeom prst="ellipse">
            <a:avLst/>
          </a:prstGeom>
          <a:blipFill rotWithShape="1">
            <a:blip r:embed="rId4"/>
            <a:stretch>
              <a:fillRect l="-23000" r="-23000"/>
            </a:stretch>
          </a:blip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8" name="直角三角形 7"/>
          <p:cNvSpPr/>
          <p:nvPr/>
        </p:nvSpPr>
        <p:spPr>
          <a:xfrm rot="16200000">
            <a:off x="8384381" y="4396581"/>
            <a:ext cx="782638" cy="78105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314373"/>
                                        </p:tgtEl>
                                        <p:attrNameLst>
                                          <p:attrName>style.visibility</p:attrName>
                                        </p:attrNameLst>
                                      </p:cBhvr>
                                      <p:to>
                                        <p:strVal val="visible"/>
                                      </p:to>
                                    </p:set>
                                    <p:anim calcmode="lin" valueType="num">
                                      <p:cBhvr>
                                        <p:cTn id="12" dur="500" fill="hold"/>
                                        <p:tgtEl>
                                          <p:spTgt spid="314373"/>
                                        </p:tgtEl>
                                        <p:attrNameLst>
                                          <p:attrName>ppt_w</p:attrName>
                                        </p:attrNameLst>
                                      </p:cBhvr>
                                      <p:tavLst>
                                        <p:tav tm="0">
                                          <p:val>
                                            <p:fltVal val="0"/>
                                          </p:val>
                                        </p:tav>
                                        <p:tav tm="100000">
                                          <p:val>
                                            <p:strVal val="#ppt_w"/>
                                          </p:val>
                                        </p:tav>
                                      </p:tavLst>
                                    </p:anim>
                                    <p:anim calcmode="lin" valueType="num">
                                      <p:cBhvr>
                                        <p:cTn id="13" dur="500" fill="hold"/>
                                        <p:tgtEl>
                                          <p:spTgt spid="314373"/>
                                        </p:tgtEl>
                                        <p:attrNameLst>
                                          <p:attrName>ppt_h</p:attrName>
                                        </p:attrNameLst>
                                      </p:cBhvr>
                                      <p:tavLst>
                                        <p:tav tm="0">
                                          <p:val>
                                            <p:fltVal val="0"/>
                                          </p:val>
                                        </p:tav>
                                        <p:tav tm="100000">
                                          <p:val>
                                            <p:strVal val="#ppt_h"/>
                                          </p:val>
                                        </p:tav>
                                      </p:tavLst>
                                    </p:anim>
                                    <p:anim calcmode="lin" valueType="num">
                                      <p:cBhvr>
                                        <p:cTn id="14" dur="500" fill="hold"/>
                                        <p:tgtEl>
                                          <p:spTgt spid="314373"/>
                                        </p:tgtEl>
                                        <p:attrNameLst>
                                          <p:attrName>style.rotation</p:attrName>
                                        </p:attrNameLst>
                                      </p:cBhvr>
                                      <p:tavLst>
                                        <p:tav tm="0">
                                          <p:val>
                                            <p:fltVal val="360"/>
                                          </p:val>
                                        </p:tav>
                                        <p:tav tm="100000">
                                          <p:val>
                                            <p:fltVal val="0"/>
                                          </p:val>
                                        </p:tav>
                                      </p:tavLst>
                                    </p:anim>
                                    <p:animEffect transition="in" filter="fade">
                                      <p:cBhvr>
                                        <p:cTn id="15" dur="500"/>
                                        <p:tgtEl>
                                          <p:spTgt spid="314373"/>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 calcmode="lin" valueType="num">
                                      <p:cBhvr>
                                        <p:cTn id="21" dur="500" fill="hold"/>
                                        <p:tgtEl>
                                          <p:spTgt spid="4"/>
                                        </p:tgtEl>
                                        <p:attrNameLst>
                                          <p:attrName>style.rotation</p:attrName>
                                        </p:attrNameLst>
                                      </p:cBhvr>
                                      <p:tavLst>
                                        <p:tav tm="0">
                                          <p:val>
                                            <p:fltVal val="360"/>
                                          </p:val>
                                        </p:tav>
                                        <p:tav tm="100000">
                                          <p:val>
                                            <p:fltVal val="0"/>
                                          </p:val>
                                        </p:tav>
                                      </p:tavLst>
                                    </p:anim>
                                    <p:animEffect transition="in" filter="fade">
                                      <p:cBhvr>
                                        <p:cTn id="22" dur="500"/>
                                        <p:tgtEl>
                                          <p:spTgt spid="4"/>
                                        </p:tgtEl>
                                      </p:cBhvr>
                                    </p:animEffect>
                                  </p:childTnLst>
                                </p:cTn>
                              </p:par>
                            </p:childTnLst>
                          </p:cTn>
                        </p:par>
                        <p:par>
                          <p:cTn id="23" fill="hold">
                            <p:stCondLst>
                              <p:cond delay="1500"/>
                            </p:stCondLst>
                            <p:childTnLst>
                              <p:par>
                                <p:cTn id="24" presetID="49" presetClass="entr" presetSubtype="0" decel="100000"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 calcmode="lin" valueType="num">
                                      <p:cBhvr>
                                        <p:cTn id="28" dur="500" fill="hold"/>
                                        <p:tgtEl>
                                          <p:spTgt spid="5"/>
                                        </p:tgtEl>
                                        <p:attrNameLst>
                                          <p:attrName>style.rotation</p:attrName>
                                        </p:attrNameLst>
                                      </p:cBhvr>
                                      <p:tavLst>
                                        <p:tav tm="0">
                                          <p:val>
                                            <p:fltVal val="360"/>
                                          </p:val>
                                        </p:tav>
                                        <p:tav tm="100000">
                                          <p:val>
                                            <p:fltVal val="0"/>
                                          </p:val>
                                        </p:tav>
                                      </p:tavLst>
                                    </p:anim>
                                    <p:animEffect transition="in" filter="fade">
                                      <p:cBhvr>
                                        <p:cTn id="29" dur="500"/>
                                        <p:tgtEl>
                                          <p:spTgt spid="5"/>
                                        </p:tgtEl>
                                      </p:cBhvr>
                                    </p:animEffect>
                                  </p:childTnLst>
                                </p:cTn>
                              </p:par>
                            </p:childTnLst>
                          </p:cTn>
                        </p:par>
                        <p:par>
                          <p:cTn id="30" fill="hold">
                            <p:stCondLst>
                              <p:cond delay="2000"/>
                            </p:stCondLst>
                            <p:childTnLst>
                              <p:par>
                                <p:cTn id="31" presetID="2" presetClass="entr" presetSubtype="4" fill="hold" nodeType="afterEffect">
                                  <p:stCondLst>
                                    <p:cond delay="0"/>
                                  </p:stCondLst>
                                  <p:childTnLst>
                                    <p:set>
                                      <p:cBhvr>
                                        <p:cTn id="32" dur="1" fill="hold">
                                          <p:stCondLst>
                                            <p:cond delay="0"/>
                                          </p:stCondLst>
                                        </p:cTn>
                                        <p:tgtEl>
                                          <p:spTgt spid="314375"/>
                                        </p:tgtEl>
                                        <p:attrNameLst>
                                          <p:attrName>style.visibility</p:attrName>
                                        </p:attrNameLst>
                                      </p:cBhvr>
                                      <p:to>
                                        <p:strVal val="visible"/>
                                      </p:to>
                                    </p:set>
                                    <p:anim calcmode="lin" valueType="num">
                                      <p:cBhvr>
                                        <p:cTn id="33" dur="500" fill="hold"/>
                                        <p:tgtEl>
                                          <p:spTgt spid="314375"/>
                                        </p:tgtEl>
                                        <p:attrNameLst>
                                          <p:attrName>ppt_x</p:attrName>
                                        </p:attrNameLst>
                                      </p:cBhvr>
                                      <p:tavLst>
                                        <p:tav tm="0">
                                          <p:val>
                                            <p:strVal val="#ppt_x"/>
                                          </p:val>
                                        </p:tav>
                                        <p:tav tm="100000">
                                          <p:val>
                                            <p:strVal val="#ppt_x"/>
                                          </p:val>
                                        </p:tav>
                                      </p:tavLst>
                                    </p:anim>
                                    <p:anim calcmode="lin" valueType="num">
                                      <p:cBhvr>
                                        <p:cTn id="34" dur="500" fill="hold"/>
                                        <p:tgtEl>
                                          <p:spTgt spid="314375"/>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53" presetClass="entr" presetSubtype="16" fill="hold" grpId="0" nodeType="afterEffect">
                                  <p:stCondLst>
                                    <p:cond delay="0"/>
                                  </p:stCondLst>
                                  <p:childTnLst>
                                    <p:set>
                                      <p:cBhvr>
                                        <p:cTn id="37" dur="1" fill="hold">
                                          <p:stCondLst>
                                            <p:cond delay="0"/>
                                          </p:stCondLst>
                                        </p:cTn>
                                        <p:tgtEl>
                                          <p:spTgt spid="314376"/>
                                        </p:tgtEl>
                                        <p:attrNameLst>
                                          <p:attrName>style.visibility</p:attrName>
                                        </p:attrNameLst>
                                      </p:cBhvr>
                                      <p:to>
                                        <p:strVal val="visible"/>
                                      </p:to>
                                    </p:set>
                                    <p:anim calcmode="lin" valueType="num">
                                      <p:cBhvr>
                                        <p:cTn id="38" dur="500" fill="hold"/>
                                        <p:tgtEl>
                                          <p:spTgt spid="314376"/>
                                        </p:tgtEl>
                                        <p:attrNameLst>
                                          <p:attrName>ppt_w</p:attrName>
                                        </p:attrNameLst>
                                      </p:cBhvr>
                                      <p:tavLst>
                                        <p:tav tm="0">
                                          <p:val>
                                            <p:fltVal val="0"/>
                                          </p:val>
                                        </p:tav>
                                        <p:tav tm="100000">
                                          <p:val>
                                            <p:strVal val="#ppt_w"/>
                                          </p:val>
                                        </p:tav>
                                      </p:tavLst>
                                    </p:anim>
                                    <p:anim calcmode="lin" valueType="num">
                                      <p:cBhvr>
                                        <p:cTn id="39" dur="500" fill="hold"/>
                                        <p:tgtEl>
                                          <p:spTgt spid="314376"/>
                                        </p:tgtEl>
                                        <p:attrNameLst>
                                          <p:attrName>ppt_h</p:attrName>
                                        </p:attrNameLst>
                                      </p:cBhvr>
                                      <p:tavLst>
                                        <p:tav tm="0">
                                          <p:val>
                                            <p:fltVal val="0"/>
                                          </p:val>
                                        </p:tav>
                                        <p:tav tm="100000">
                                          <p:val>
                                            <p:strVal val="#ppt_h"/>
                                          </p:val>
                                        </p:tav>
                                      </p:tavLst>
                                    </p:anim>
                                    <p:animEffect transition="in" filter="fade">
                                      <p:cBhvr>
                                        <p:cTn id="40" dur="500"/>
                                        <p:tgtEl>
                                          <p:spTgt spid="314376"/>
                                        </p:tgtEl>
                                      </p:cBhvr>
                                    </p:animEffect>
                                  </p:childTnLst>
                                </p:cTn>
                              </p:par>
                            </p:childTnLst>
                          </p:cTn>
                        </p:par>
                        <p:par>
                          <p:cTn id="41" fill="hold">
                            <p:stCondLst>
                              <p:cond delay="3000"/>
                            </p:stCondLst>
                            <p:childTnLst>
                              <p:par>
                                <p:cTn id="42" presetID="53" presetClass="entr" presetSubtype="16" fill="hold" grpId="0" nodeType="afterEffect">
                                  <p:stCondLst>
                                    <p:cond delay="0"/>
                                  </p:stCondLst>
                                  <p:childTnLst>
                                    <p:set>
                                      <p:cBhvr>
                                        <p:cTn id="43" dur="1" fill="hold">
                                          <p:stCondLst>
                                            <p:cond delay="0"/>
                                          </p:stCondLst>
                                        </p:cTn>
                                        <p:tgtEl>
                                          <p:spTgt spid="314377"/>
                                        </p:tgtEl>
                                        <p:attrNameLst>
                                          <p:attrName>style.visibility</p:attrName>
                                        </p:attrNameLst>
                                      </p:cBhvr>
                                      <p:to>
                                        <p:strVal val="visible"/>
                                      </p:to>
                                    </p:set>
                                    <p:anim calcmode="lin" valueType="num">
                                      <p:cBhvr>
                                        <p:cTn id="44" dur="500" fill="hold"/>
                                        <p:tgtEl>
                                          <p:spTgt spid="314377"/>
                                        </p:tgtEl>
                                        <p:attrNameLst>
                                          <p:attrName>ppt_w</p:attrName>
                                        </p:attrNameLst>
                                      </p:cBhvr>
                                      <p:tavLst>
                                        <p:tav tm="0">
                                          <p:val>
                                            <p:fltVal val="0"/>
                                          </p:val>
                                        </p:tav>
                                        <p:tav tm="100000">
                                          <p:val>
                                            <p:strVal val="#ppt_w"/>
                                          </p:val>
                                        </p:tav>
                                      </p:tavLst>
                                    </p:anim>
                                    <p:anim calcmode="lin" valueType="num">
                                      <p:cBhvr>
                                        <p:cTn id="45" dur="500" fill="hold"/>
                                        <p:tgtEl>
                                          <p:spTgt spid="314377"/>
                                        </p:tgtEl>
                                        <p:attrNameLst>
                                          <p:attrName>ppt_h</p:attrName>
                                        </p:attrNameLst>
                                      </p:cBhvr>
                                      <p:tavLst>
                                        <p:tav tm="0">
                                          <p:val>
                                            <p:fltVal val="0"/>
                                          </p:val>
                                        </p:tav>
                                        <p:tav tm="100000">
                                          <p:val>
                                            <p:strVal val="#ppt_h"/>
                                          </p:val>
                                        </p:tav>
                                      </p:tavLst>
                                    </p:anim>
                                    <p:animEffect transition="in" filter="fade">
                                      <p:cBhvr>
                                        <p:cTn id="46" dur="500"/>
                                        <p:tgtEl>
                                          <p:spTgt spid="314377"/>
                                        </p:tgtEl>
                                      </p:cBhvr>
                                    </p:animEffect>
                                  </p:childTnLst>
                                </p:cTn>
                              </p:par>
                            </p:childTnLst>
                          </p:cTn>
                        </p:par>
                        <p:par>
                          <p:cTn id="47" fill="hold">
                            <p:stCondLst>
                              <p:cond delay="3500"/>
                            </p:stCondLst>
                            <p:childTnLst>
                              <p:par>
                                <p:cTn id="48" presetID="53" presetClass="entr" presetSubtype="16" fill="hold" grpId="0" nodeType="afterEffect">
                                  <p:stCondLst>
                                    <p:cond delay="0"/>
                                  </p:stCondLst>
                                  <p:childTnLst>
                                    <p:set>
                                      <p:cBhvr>
                                        <p:cTn id="49" dur="1" fill="hold">
                                          <p:stCondLst>
                                            <p:cond delay="0"/>
                                          </p:stCondLst>
                                        </p:cTn>
                                        <p:tgtEl>
                                          <p:spTgt spid="314378"/>
                                        </p:tgtEl>
                                        <p:attrNameLst>
                                          <p:attrName>style.visibility</p:attrName>
                                        </p:attrNameLst>
                                      </p:cBhvr>
                                      <p:to>
                                        <p:strVal val="visible"/>
                                      </p:to>
                                    </p:set>
                                    <p:anim calcmode="lin" valueType="num">
                                      <p:cBhvr>
                                        <p:cTn id="50" dur="500" fill="hold"/>
                                        <p:tgtEl>
                                          <p:spTgt spid="314378"/>
                                        </p:tgtEl>
                                        <p:attrNameLst>
                                          <p:attrName>ppt_w</p:attrName>
                                        </p:attrNameLst>
                                      </p:cBhvr>
                                      <p:tavLst>
                                        <p:tav tm="0">
                                          <p:val>
                                            <p:fltVal val="0"/>
                                          </p:val>
                                        </p:tav>
                                        <p:tav tm="100000">
                                          <p:val>
                                            <p:strVal val="#ppt_w"/>
                                          </p:val>
                                        </p:tav>
                                      </p:tavLst>
                                    </p:anim>
                                    <p:anim calcmode="lin" valueType="num">
                                      <p:cBhvr>
                                        <p:cTn id="51" dur="500" fill="hold"/>
                                        <p:tgtEl>
                                          <p:spTgt spid="314378"/>
                                        </p:tgtEl>
                                        <p:attrNameLst>
                                          <p:attrName>ppt_h</p:attrName>
                                        </p:attrNameLst>
                                      </p:cBhvr>
                                      <p:tavLst>
                                        <p:tav tm="0">
                                          <p:val>
                                            <p:fltVal val="0"/>
                                          </p:val>
                                        </p:tav>
                                        <p:tav tm="100000">
                                          <p:val>
                                            <p:strVal val="#ppt_h"/>
                                          </p:val>
                                        </p:tav>
                                      </p:tavLst>
                                    </p:anim>
                                    <p:animEffect transition="in" filter="fade">
                                      <p:cBhvr>
                                        <p:cTn id="52" dur="500"/>
                                        <p:tgtEl>
                                          <p:spTgt spid="314378"/>
                                        </p:tgtEl>
                                      </p:cBhvr>
                                    </p:animEffect>
                                  </p:childTnLst>
                                </p:cTn>
                              </p:par>
                            </p:childTnLst>
                          </p:cTn>
                        </p:par>
                        <p:par>
                          <p:cTn id="53" fill="hold">
                            <p:stCondLst>
                              <p:cond delay="4000"/>
                            </p:stCondLst>
                            <p:childTnLst>
                              <p:par>
                                <p:cTn id="54" presetID="49" presetClass="entr" presetSubtype="0" decel="100000" fill="hold" grpId="0" nodeType="afterEffect">
                                  <p:stCondLst>
                                    <p:cond delay="0"/>
                                  </p:stCondLst>
                                  <p:childTnLst>
                                    <p:set>
                                      <p:cBhvr>
                                        <p:cTn id="55" dur="1" fill="hold">
                                          <p:stCondLst>
                                            <p:cond delay="0"/>
                                          </p:stCondLst>
                                        </p:cTn>
                                        <p:tgtEl>
                                          <p:spTgt spid="6"/>
                                        </p:tgtEl>
                                        <p:attrNameLst>
                                          <p:attrName>style.visibility</p:attrName>
                                        </p:attrNameLst>
                                      </p:cBhvr>
                                      <p:to>
                                        <p:strVal val="visible"/>
                                      </p:to>
                                    </p:set>
                                    <p:anim calcmode="lin" valueType="num">
                                      <p:cBhvr>
                                        <p:cTn id="56" dur="500" fill="hold"/>
                                        <p:tgtEl>
                                          <p:spTgt spid="6"/>
                                        </p:tgtEl>
                                        <p:attrNameLst>
                                          <p:attrName>ppt_w</p:attrName>
                                        </p:attrNameLst>
                                      </p:cBhvr>
                                      <p:tavLst>
                                        <p:tav tm="0">
                                          <p:val>
                                            <p:fltVal val="0"/>
                                          </p:val>
                                        </p:tav>
                                        <p:tav tm="100000">
                                          <p:val>
                                            <p:strVal val="#ppt_w"/>
                                          </p:val>
                                        </p:tav>
                                      </p:tavLst>
                                    </p:anim>
                                    <p:anim calcmode="lin" valueType="num">
                                      <p:cBhvr>
                                        <p:cTn id="57" dur="500" fill="hold"/>
                                        <p:tgtEl>
                                          <p:spTgt spid="6"/>
                                        </p:tgtEl>
                                        <p:attrNameLst>
                                          <p:attrName>ppt_h</p:attrName>
                                        </p:attrNameLst>
                                      </p:cBhvr>
                                      <p:tavLst>
                                        <p:tav tm="0">
                                          <p:val>
                                            <p:fltVal val="0"/>
                                          </p:val>
                                        </p:tav>
                                        <p:tav tm="100000">
                                          <p:val>
                                            <p:strVal val="#ppt_h"/>
                                          </p:val>
                                        </p:tav>
                                      </p:tavLst>
                                    </p:anim>
                                    <p:anim calcmode="lin" valueType="num">
                                      <p:cBhvr>
                                        <p:cTn id="58" dur="500" fill="hold"/>
                                        <p:tgtEl>
                                          <p:spTgt spid="6"/>
                                        </p:tgtEl>
                                        <p:attrNameLst>
                                          <p:attrName>style.rotation</p:attrName>
                                        </p:attrNameLst>
                                      </p:cBhvr>
                                      <p:tavLst>
                                        <p:tav tm="0">
                                          <p:val>
                                            <p:fltVal val="360"/>
                                          </p:val>
                                        </p:tav>
                                        <p:tav tm="100000">
                                          <p:val>
                                            <p:fltVal val="0"/>
                                          </p:val>
                                        </p:tav>
                                      </p:tavLst>
                                    </p:anim>
                                    <p:animEffect transition="in" filter="fade">
                                      <p:cBhvr>
                                        <p:cTn id="59" dur="500"/>
                                        <p:tgtEl>
                                          <p:spTgt spid="6"/>
                                        </p:tgtEl>
                                      </p:cBhvr>
                                    </p:animEffect>
                                  </p:childTnLst>
                                </p:cTn>
                              </p:par>
                            </p:childTnLst>
                          </p:cTn>
                        </p:par>
                        <p:par>
                          <p:cTn id="60" fill="hold">
                            <p:stCondLst>
                              <p:cond delay="4500"/>
                            </p:stCondLst>
                            <p:childTnLst>
                              <p:par>
                                <p:cTn id="61" presetID="2" presetClass="entr" presetSubtype="4" fill="hold" nodeType="afterEffect">
                                  <p:stCondLst>
                                    <p:cond delay="0"/>
                                  </p:stCondLst>
                                  <p:childTnLst>
                                    <p:set>
                                      <p:cBhvr>
                                        <p:cTn id="62" dur="1" fill="hold">
                                          <p:stCondLst>
                                            <p:cond delay="0"/>
                                          </p:stCondLst>
                                        </p:cTn>
                                        <p:tgtEl>
                                          <p:spTgt spid="314379"/>
                                        </p:tgtEl>
                                        <p:attrNameLst>
                                          <p:attrName>style.visibility</p:attrName>
                                        </p:attrNameLst>
                                      </p:cBhvr>
                                      <p:to>
                                        <p:strVal val="visible"/>
                                      </p:to>
                                    </p:set>
                                    <p:anim calcmode="lin" valueType="num">
                                      <p:cBhvr>
                                        <p:cTn id="63" dur="500" fill="hold"/>
                                        <p:tgtEl>
                                          <p:spTgt spid="314379"/>
                                        </p:tgtEl>
                                        <p:attrNameLst>
                                          <p:attrName>ppt_x</p:attrName>
                                        </p:attrNameLst>
                                      </p:cBhvr>
                                      <p:tavLst>
                                        <p:tav tm="0">
                                          <p:val>
                                            <p:strVal val="#ppt_x"/>
                                          </p:val>
                                        </p:tav>
                                        <p:tav tm="100000">
                                          <p:val>
                                            <p:strVal val="#ppt_x"/>
                                          </p:val>
                                        </p:tav>
                                      </p:tavLst>
                                    </p:anim>
                                    <p:anim calcmode="lin" valueType="num">
                                      <p:cBhvr>
                                        <p:cTn id="64" dur="500" fill="hold"/>
                                        <p:tgtEl>
                                          <p:spTgt spid="314379"/>
                                        </p:tgtEl>
                                        <p:attrNameLst>
                                          <p:attrName>ppt_y</p:attrName>
                                        </p:attrNameLst>
                                      </p:cBhvr>
                                      <p:tavLst>
                                        <p:tav tm="0">
                                          <p:val>
                                            <p:strVal val="1+#ppt_h/2"/>
                                          </p:val>
                                        </p:tav>
                                        <p:tav tm="100000">
                                          <p:val>
                                            <p:strVal val="#ppt_y"/>
                                          </p:val>
                                        </p:tav>
                                      </p:tavLst>
                                    </p:anim>
                                  </p:childTnLst>
                                </p:cTn>
                              </p:par>
                            </p:childTnLst>
                          </p:cTn>
                        </p:par>
                        <p:par>
                          <p:cTn id="65" fill="hold">
                            <p:stCondLst>
                              <p:cond delay="5000"/>
                            </p:stCondLst>
                            <p:childTnLst>
                              <p:par>
                                <p:cTn id="66" presetID="53" presetClass="entr" presetSubtype="16" fill="hold" grpId="0" nodeType="afterEffect">
                                  <p:stCondLst>
                                    <p:cond delay="0"/>
                                  </p:stCondLst>
                                  <p:childTnLst>
                                    <p:set>
                                      <p:cBhvr>
                                        <p:cTn id="67" dur="1" fill="hold">
                                          <p:stCondLst>
                                            <p:cond delay="0"/>
                                          </p:stCondLst>
                                        </p:cTn>
                                        <p:tgtEl>
                                          <p:spTgt spid="314380"/>
                                        </p:tgtEl>
                                        <p:attrNameLst>
                                          <p:attrName>style.visibility</p:attrName>
                                        </p:attrNameLst>
                                      </p:cBhvr>
                                      <p:to>
                                        <p:strVal val="visible"/>
                                      </p:to>
                                    </p:set>
                                    <p:anim calcmode="lin" valueType="num">
                                      <p:cBhvr>
                                        <p:cTn id="68" dur="500" fill="hold"/>
                                        <p:tgtEl>
                                          <p:spTgt spid="314380"/>
                                        </p:tgtEl>
                                        <p:attrNameLst>
                                          <p:attrName>ppt_w</p:attrName>
                                        </p:attrNameLst>
                                      </p:cBhvr>
                                      <p:tavLst>
                                        <p:tav tm="0">
                                          <p:val>
                                            <p:fltVal val="0"/>
                                          </p:val>
                                        </p:tav>
                                        <p:tav tm="100000">
                                          <p:val>
                                            <p:strVal val="#ppt_w"/>
                                          </p:val>
                                        </p:tav>
                                      </p:tavLst>
                                    </p:anim>
                                    <p:anim calcmode="lin" valueType="num">
                                      <p:cBhvr>
                                        <p:cTn id="69" dur="500" fill="hold"/>
                                        <p:tgtEl>
                                          <p:spTgt spid="314380"/>
                                        </p:tgtEl>
                                        <p:attrNameLst>
                                          <p:attrName>ppt_h</p:attrName>
                                        </p:attrNameLst>
                                      </p:cBhvr>
                                      <p:tavLst>
                                        <p:tav tm="0">
                                          <p:val>
                                            <p:fltVal val="0"/>
                                          </p:val>
                                        </p:tav>
                                        <p:tav tm="100000">
                                          <p:val>
                                            <p:strVal val="#ppt_h"/>
                                          </p:val>
                                        </p:tav>
                                      </p:tavLst>
                                    </p:anim>
                                    <p:animEffect transition="in" filter="fade">
                                      <p:cBhvr>
                                        <p:cTn id="70" dur="500"/>
                                        <p:tgtEl>
                                          <p:spTgt spid="314380"/>
                                        </p:tgtEl>
                                      </p:cBhvr>
                                    </p:animEffect>
                                  </p:childTnLst>
                                </p:cTn>
                              </p:par>
                            </p:childTnLst>
                          </p:cTn>
                        </p:par>
                        <p:par>
                          <p:cTn id="71" fill="hold">
                            <p:stCondLst>
                              <p:cond delay="5500"/>
                            </p:stCondLst>
                            <p:childTnLst>
                              <p:par>
                                <p:cTn id="72" presetID="53" presetClass="entr" presetSubtype="16" fill="hold" grpId="0" nodeType="afterEffect">
                                  <p:stCondLst>
                                    <p:cond delay="0"/>
                                  </p:stCondLst>
                                  <p:childTnLst>
                                    <p:set>
                                      <p:cBhvr>
                                        <p:cTn id="73" dur="1" fill="hold">
                                          <p:stCondLst>
                                            <p:cond delay="0"/>
                                          </p:stCondLst>
                                        </p:cTn>
                                        <p:tgtEl>
                                          <p:spTgt spid="314381"/>
                                        </p:tgtEl>
                                        <p:attrNameLst>
                                          <p:attrName>style.visibility</p:attrName>
                                        </p:attrNameLst>
                                      </p:cBhvr>
                                      <p:to>
                                        <p:strVal val="visible"/>
                                      </p:to>
                                    </p:set>
                                    <p:anim calcmode="lin" valueType="num">
                                      <p:cBhvr>
                                        <p:cTn id="74" dur="500" fill="hold"/>
                                        <p:tgtEl>
                                          <p:spTgt spid="314381"/>
                                        </p:tgtEl>
                                        <p:attrNameLst>
                                          <p:attrName>ppt_w</p:attrName>
                                        </p:attrNameLst>
                                      </p:cBhvr>
                                      <p:tavLst>
                                        <p:tav tm="0">
                                          <p:val>
                                            <p:fltVal val="0"/>
                                          </p:val>
                                        </p:tav>
                                        <p:tav tm="100000">
                                          <p:val>
                                            <p:strVal val="#ppt_w"/>
                                          </p:val>
                                        </p:tav>
                                      </p:tavLst>
                                    </p:anim>
                                    <p:anim calcmode="lin" valueType="num">
                                      <p:cBhvr>
                                        <p:cTn id="75" dur="500" fill="hold"/>
                                        <p:tgtEl>
                                          <p:spTgt spid="314381"/>
                                        </p:tgtEl>
                                        <p:attrNameLst>
                                          <p:attrName>ppt_h</p:attrName>
                                        </p:attrNameLst>
                                      </p:cBhvr>
                                      <p:tavLst>
                                        <p:tav tm="0">
                                          <p:val>
                                            <p:fltVal val="0"/>
                                          </p:val>
                                        </p:tav>
                                        <p:tav tm="100000">
                                          <p:val>
                                            <p:strVal val="#ppt_h"/>
                                          </p:val>
                                        </p:tav>
                                      </p:tavLst>
                                    </p:anim>
                                    <p:animEffect transition="in" filter="fade">
                                      <p:cBhvr>
                                        <p:cTn id="76" dur="500"/>
                                        <p:tgtEl>
                                          <p:spTgt spid="314381"/>
                                        </p:tgtEl>
                                      </p:cBhvr>
                                    </p:animEffect>
                                  </p:childTnLst>
                                </p:cTn>
                              </p:par>
                            </p:childTnLst>
                          </p:cTn>
                        </p:par>
                        <p:par>
                          <p:cTn id="77" fill="hold">
                            <p:stCondLst>
                              <p:cond delay="6000"/>
                            </p:stCondLst>
                            <p:childTnLst>
                              <p:par>
                                <p:cTn id="78" presetID="53" presetClass="entr" presetSubtype="16" fill="hold" grpId="0" nodeType="afterEffect">
                                  <p:stCondLst>
                                    <p:cond delay="0"/>
                                  </p:stCondLst>
                                  <p:childTnLst>
                                    <p:set>
                                      <p:cBhvr>
                                        <p:cTn id="79" dur="1" fill="hold">
                                          <p:stCondLst>
                                            <p:cond delay="0"/>
                                          </p:stCondLst>
                                        </p:cTn>
                                        <p:tgtEl>
                                          <p:spTgt spid="314382"/>
                                        </p:tgtEl>
                                        <p:attrNameLst>
                                          <p:attrName>style.visibility</p:attrName>
                                        </p:attrNameLst>
                                      </p:cBhvr>
                                      <p:to>
                                        <p:strVal val="visible"/>
                                      </p:to>
                                    </p:set>
                                    <p:anim calcmode="lin" valueType="num">
                                      <p:cBhvr>
                                        <p:cTn id="80" dur="500" fill="hold"/>
                                        <p:tgtEl>
                                          <p:spTgt spid="314382"/>
                                        </p:tgtEl>
                                        <p:attrNameLst>
                                          <p:attrName>ppt_w</p:attrName>
                                        </p:attrNameLst>
                                      </p:cBhvr>
                                      <p:tavLst>
                                        <p:tav tm="0">
                                          <p:val>
                                            <p:fltVal val="0"/>
                                          </p:val>
                                        </p:tav>
                                        <p:tav tm="100000">
                                          <p:val>
                                            <p:strVal val="#ppt_w"/>
                                          </p:val>
                                        </p:tav>
                                      </p:tavLst>
                                    </p:anim>
                                    <p:anim calcmode="lin" valueType="num">
                                      <p:cBhvr>
                                        <p:cTn id="81" dur="500" fill="hold"/>
                                        <p:tgtEl>
                                          <p:spTgt spid="314382"/>
                                        </p:tgtEl>
                                        <p:attrNameLst>
                                          <p:attrName>ppt_h</p:attrName>
                                        </p:attrNameLst>
                                      </p:cBhvr>
                                      <p:tavLst>
                                        <p:tav tm="0">
                                          <p:val>
                                            <p:fltVal val="0"/>
                                          </p:val>
                                        </p:tav>
                                        <p:tav tm="100000">
                                          <p:val>
                                            <p:strVal val="#ppt_h"/>
                                          </p:val>
                                        </p:tav>
                                      </p:tavLst>
                                    </p:anim>
                                    <p:animEffect transition="in" filter="fade">
                                      <p:cBhvr>
                                        <p:cTn id="82" dur="500"/>
                                        <p:tgtEl>
                                          <p:spTgt spid="314382"/>
                                        </p:tgtEl>
                                      </p:cBhvr>
                                    </p:animEffect>
                                  </p:childTnLst>
                                </p:cTn>
                              </p:par>
                            </p:childTnLst>
                          </p:cTn>
                        </p:par>
                        <p:par>
                          <p:cTn id="83" fill="hold">
                            <p:stCondLst>
                              <p:cond delay="6500"/>
                            </p:stCondLst>
                            <p:childTnLst>
                              <p:par>
                                <p:cTn id="84" presetID="49" presetClass="entr" presetSubtype="0" decel="100000" fill="hold" grpId="0" nodeType="afterEffect">
                                  <p:stCondLst>
                                    <p:cond delay="0"/>
                                  </p:stCondLst>
                                  <p:childTnLst>
                                    <p:set>
                                      <p:cBhvr>
                                        <p:cTn id="85" dur="1" fill="hold">
                                          <p:stCondLst>
                                            <p:cond delay="0"/>
                                          </p:stCondLst>
                                        </p:cTn>
                                        <p:tgtEl>
                                          <p:spTgt spid="7"/>
                                        </p:tgtEl>
                                        <p:attrNameLst>
                                          <p:attrName>style.visibility</p:attrName>
                                        </p:attrNameLst>
                                      </p:cBhvr>
                                      <p:to>
                                        <p:strVal val="visible"/>
                                      </p:to>
                                    </p:set>
                                    <p:anim calcmode="lin" valueType="num">
                                      <p:cBhvr>
                                        <p:cTn id="86" dur="500" fill="hold"/>
                                        <p:tgtEl>
                                          <p:spTgt spid="7"/>
                                        </p:tgtEl>
                                        <p:attrNameLst>
                                          <p:attrName>ppt_w</p:attrName>
                                        </p:attrNameLst>
                                      </p:cBhvr>
                                      <p:tavLst>
                                        <p:tav tm="0">
                                          <p:val>
                                            <p:fltVal val="0"/>
                                          </p:val>
                                        </p:tav>
                                        <p:tav tm="100000">
                                          <p:val>
                                            <p:strVal val="#ppt_w"/>
                                          </p:val>
                                        </p:tav>
                                      </p:tavLst>
                                    </p:anim>
                                    <p:anim calcmode="lin" valueType="num">
                                      <p:cBhvr>
                                        <p:cTn id="87" dur="500" fill="hold"/>
                                        <p:tgtEl>
                                          <p:spTgt spid="7"/>
                                        </p:tgtEl>
                                        <p:attrNameLst>
                                          <p:attrName>ppt_h</p:attrName>
                                        </p:attrNameLst>
                                      </p:cBhvr>
                                      <p:tavLst>
                                        <p:tav tm="0">
                                          <p:val>
                                            <p:fltVal val="0"/>
                                          </p:val>
                                        </p:tav>
                                        <p:tav tm="100000">
                                          <p:val>
                                            <p:strVal val="#ppt_h"/>
                                          </p:val>
                                        </p:tav>
                                      </p:tavLst>
                                    </p:anim>
                                    <p:anim calcmode="lin" valueType="num">
                                      <p:cBhvr>
                                        <p:cTn id="88" dur="500" fill="hold"/>
                                        <p:tgtEl>
                                          <p:spTgt spid="7"/>
                                        </p:tgtEl>
                                        <p:attrNameLst>
                                          <p:attrName>style.rotation</p:attrName>
                                        </p:attrNameLst>
                                      </p:cBhvr>
                                      <p:tavLst>
                                        <p:tav tm="0">
                                          <p:val>
                                            <p:fltVal val="360"/>
                                          </p:val>
                                        </p:tav>
                                        <p:tav tm="100000">
                                          <p:val>
                                            <p:fltVal val="0"/>
                                          </p:val>
                                        </p:tav>
                                      </p:tavLst>
                                    </p:anim>
                                    <p:animEffect transition="in" filter="fade">
                                      <p:cBhvr>
                                        <p:cTn id="89" dur="500"/>
                                        <p:tgtEl>
                                          <p:spTgt spid="7"/>
                                        </p:tgtEl>
                                      </p:cBhvr>
                                    </p:animEffect>
                                  </p:childTnLst>
                                </p:cTn>
                              </p:par>
                            </p:childTnLst>
                          </p:cTn>
                        </p:par>
                        <p:par>
                          <p:cTn id="90" fill="hold">
                            <p:stCondLst>
                              <p:cond delay="7000"/>
                            </p:stCondLst>
                            <p:childTnLst>
                              <p:par>
                                <p:cTn id="91" presetID="2" presetClass="entr" presetSubtype="4" fill="hold" nodeType="afterEffect">
                                  <p:stCondLst>
                                    <p:cond delay="0"/>
                                  </p:stCondLst>
                                  <p:childTnLst>
                                    <p:set>
                                      <p:cBhvr>
                                        <p:cTn id="92" dur="1" fill="hold">
                                          <p:stCondLst>
                                            <p:cond delay="0"/>
                                          </p:stCondLst>
                                        </p:cTn>
                                        <p:tgtEl>
                                          <p:spTgt spid="314383"/>
                                        </p:tgtEl>
                                        <p:attrNameLst>
                                          <p:attrName>style.visibility</p:attrName>
                                        </p:attrNameLst>
                                      </p:cBhvr>
                                      <p:to>
                                        <p:strVal val="visible"/>
                                      </p:to>
                                    </p:set>
                                    <p:anim calcmode="lin" valueType="num">
                                      <p:cBhvr>
                                        <p:cTn id="93" dur="500" fill="hold"/>
                                        <p:tgtEl>
                                          <p:spTgt spid="314383"/>
                                        </p:tgtEl>
                                        <p:attrNameLst>
                                          <p:attrName>ppt_x</p:attrName>
                                        </p:attrNameLst>
                                      </p:cBhvr>
                                      <p:tavLst>
                                        <p:tav tm="0">
                                          <p:val>
                                            <p:strVal val="#ppt_x"/>
                                          </p:val>
                                        </p:tav>
                                        <p:tav tm="100000">
                                          <p:val>
                                            <p:strVal val="#ppt_x"/>
                                          </p:val>
                                        </p:tav>
                                      </p:tavLst>
                                    </p:anim>
                                    <p:anim calcmode="lin" valueType="num">
                                      <p:cBhvr>
                                        <p:cTn id="94" dur="500" fill="hold"/>
                                        <p:tgtEl>
                                          <p:spTgt spid="314383"/>
                                        </p:tgtEl>
                                        <p:attrNameLst>
                                          <p:attrName>ppt_y</p:attrName>
                                        </p:attrNameLst>
                                      </p:cBhvr>
                                      <p:tavLst>
                                        <p:tav tm="0">
                                          <p:val>
                                            <p:strVal val="1+#ppt_h/2"/>
                                          </p:val>
                                        </p:tav>
                                        <p:tav tm="100000">
                                          <p:val>
                                            <p:strVal val="#ppt_y"/>
                                          </p:val>
                                        </p:tav>
                                      </p:tavLst>
                                    </p:anim>
                                  </p:childTnLst>
                                </p:cTn>
                              </p:par>
                            </p:childTnLst>
                          </p:cTn>
                        </p:par>
                        <p:par>
                          <p:cTn id="95" fill="hold">
                            <p:stCondLst>
                              <p:cond delay="7500"/>
                            </p:stCondLst>
                            <p:childTnLst>
                              <p:par>
                                <p:cTn id="96" presetID="53" presetClass="entr" presetSubtype="16" fill="hold" grpId="0" nodeType="afterEffect">
                                  <p:stCondLst>
                                    <p:cond delay="0"/>
                                  </p:stCondLst>
                                  <p:childTnLst>
                                    <p:set>
                                      <p:cBhvr>
                                        <p:cTn id="97" dur="1" fill="hold">
                                          <p:stCondLst>
                                            <p:cond delay="0"/>
                                          </p:stCondLst>
                                        </p:cTn>
                                        <p:tgtEl>
                                          <p:spTgt spid="314384"/>
                                        </p:tgtEl>
                                        <p:attrNameLst>
                                          <p:attrName>style.visibility</p:attrName>
                                        </p:attrNameLst>
                                      </p:cBhvr>
                                      <p:to>
                                        <p:strVal val="visible"/>
                                      </p:to>
                                    </p:set>
                                    <p:anim calcmode="lin" valueType="num">
                                      <p:cBhvr>
                                        <p:cTn id="98" dur="500" fill="hold"/>
                                        <p:tgtEl>
                                          <p:spTgt spid="314384"/>
                                        </p:tgtEl>
                                        <p:attrNameLst>
                                          <p:attrName>ppt_w</p:attrName>
                                        </p:attrNameLst>
                                      </p:cBhvr>
                                      <p:tavLst>
                                        <p:tav tm="0">
                                          <p:val>
                                            <p:fltVal val="0"/>
                                          </p:val>
                                        </p:tav>
                                        <p:tav tm="100000">
                                          <p:val>
                                            <p:strVal val="#ppt_w"/>
                                          </p:val>
                                        </p:tav>
                                      </p:tavLst>
                                    </p:anim>
                                    <p:anim calcmode="lin" valueType="num">
                                      <p:cBhvr>
                                        <p:cTn id="99" dur="500" fill="hold"/>
                                        <p:tgtEl>
                                          <p:spTgt spid="314384"/>
                                        </p:tgtEl>
                                        <p:attrNameLst>
                                          <p:attrName>ppt_h</p:attrName>
                                        </p:attrNameLst>
                                      </p:cBhvr>
                                      <p:tavLst>
                                        <p:tav tm="0">
                                          <p:val>
                                            <p:fltVal val="0"/>
                                          </p:val>
                                        </p:tav>
                                        <p:tav tm="100000">
                                          <p:val>
                                            <p:strVal val="#ppt_h"/>
                                          </p:val>
                                        </p:tav>
                                      </p:tavLst>
                                    </p:anim>
                                    <p:animEffect transition="in" filter="fade">
                                      <p:cBhvr>
                                        <p:cTn id="100" dur="500"/>
                                        <p:tgtEl>
                                          <p:spTgt spid="314384"/>
                                        </p:tgtEl>
                                      </p:cBhvr>
                                    </p:animEffect>
                                  </p:childTnLst>
                                </p:cTn>
                              </p:par>
                            </p:childTnLst>
                          </p:cTn>
                        </p:par>
                        <p:par>
                          <p:cTn id="101" fill="hold">
                            <p:stCondLst>
                              <p:cond delay="8000"/>
                            </p:stCondLst>
                            <p:childTnLst>
                              <p:par>
                                <p:cTn id="102" presetID="53" presetClass="entr" presetSubtype="16" fill="hold" grpId="0" nodeType="afterEffect">
                                  <p:stCondLst>
                                    <p:cond delay="0"/>
                                  </p:stCondLst>
                                  <p:childTnLst>
                                    <p:set>
                                      <p:cBhvr>
                                        <p:cTn id="103" dur="1" fill="hold">
                                          <p:stCondLst>
                                            <p:cond delay="0"/>
                                          </p:stCondLst>
                                        </p:cTn>
                                        <p:tgtEl>
                                          <p:spTgt spid="314385"/>
                                        </p:tgtEl>
                                        <p:attrNameLst>
                                          <p:attrName>style.visibility</p:attrName>
                                        </p:attrNameLst>
                                      </p:cBhvr>
                                      <p:to>
                                        <p:strVal val="visible"/>
                                      </p:to>
                                    </p:set>
                                    <p:anim calcmode="lin" valueType="num">
                                      <p:cBhvr>
                                        <p:cTn id="104" dur="500" fill="hold"/>
                                        <p:tgtEl>
                                          <p:spTgt spid="314385"/>
                                        </p:tgtEl>
                                        <p:attrNameLst>
                                          <p:attrName>ppt_w</p:attrName>
                                        </p:attrNameLst>
                                      </p:cBhvr>
                                      <p:tavLst>
                                        <p:tav tm="0">
                                          <p:val>
                                            <p:fltVal val="0"/>
                                          </p:val>
                                        </p:tav>
                                        <p:tav tm="100000">
                                          <p:val>
                                            <p:strVal val="#ppt_w"/>
                                          </p:val>
                                        </p:tav>
                                      </p:tavLst>
                                    </p:anim>
                                    <p:anim calcmode="lin" valueType="num">
                                      <p:cBhvr>
                                        <p:cTn id="105" dur="500" fill="hold"/>
                                        <p:tgtEl>
                                          <p:spTgt spid="314385"/>
                                        </p:tgtEl>
                                        <p:attrNameLst>
                                          <p:attrName>ppt_h</p:attrName>
                                        </p:attrNameLst>
                                      </p:cBhvr>
                                      <p:tavLst>
                                        <p:tav tm="0">
                                          <p:val>
                                            <p:fltVal val="0"/>
                                          </p:val>
                                        </p:tav>
                                        <p:tav tm="100000">
                                          <p:val>
                                            <p:strVal val="#ppt_h"/>
                                          </p:val>
                                        </p:tav>
                                      </p:tavLst>
                                    </p:anim>
                                    <p:animEffect transition="in" filter="fade">
                                      <p:cBhvr>
                                        <p:cTn id="106" dur="500"/>
                                        <p:tgtEl>
                                          <p:spTgt spid="314385"/>
                                        </p:tgtEl>
                                      </p:cBhvr>
                                    </p:animEffect>
                                  </p:childTnLst>
                                </p:cTn>
                              </p:par>
                            </p:childTnLst>
                          </p:cTn>
                        </p:par>
                        <p:par>
                          <p:cTn id="107" fill="hold">
                            <p:stCondLst>
                              <p:cond delay="8500"/>
                            </p:stCondLst>
                            <p:childTnLst>
                              <p:par>
                                <p:cTn id="108" presetID="53" presetClass="entr" presetSubtype="16" fill="hold" grpId="0" nodeType="afterEffect">
                                  <p:stCondLst>
                                    <p:cond delay="0"/>
                                  </p:stCondLst>
                                  <p:childTnLst>
                                    <p:set>
                                      <p:cBhvr>
                                        <p:cTn id="109" dur="1" fill="hold">
                                          <p:stCondLst>
                                            <p:cond delay="0"/>
                                          </p:stCondLst>
                                        </p:cTn>
                                        <p:tgtEl>
                                          <p:spTgt spid="314386"/>
                                        </p:tgtEl>
                                        <p:attrNameLst>
                                          <p:attrName>style.visibility</p:attrName>
                                        </p:attrNameLst>
                                      </p:cBhvr>
                                      <p:to>
                                        <p:strVal val="visible"/>
                                      </p:to>
                                    </p:set>
                                    <p:anim calcmode="lin" valueType="num">
                                      <p:cBhvr>
                                        <p:cTn id="110" dur="500" fill="hold"/>
                                        <p:tgtEl>
                                          <p:spTgt spid="314386"/>
                                        </p:tgtEl>
                                        <p:attrNameLst>
                                          <p:attrName>ppt_w</p:attrName>
                                        </p:attrNameLst>
                                      </p:cBhvr>
                                      <p:tavLst>
                                        <p:tav tm="0">
                                          <p:val>
                                            <p:fltVal val="0"/>
                                          </p:val>
                                        </p:tav>
                                        <p:tav tm="100000">
                                          <p:val>
                                            <p:strVal val="#ppt_w"/>
                                          </p:val>
                                        </p:tav>
                                      </p:tavLst>
                                    </p:anim>
                                    <p:anim calcmode="lin" valueType="num">
                                      <p:cBhvr>
                                        <p:cTn id="111" dur="500" fill="hold"/>
                                        <p:tgtEl>
                                          <p:spTgt spid="314386"/>
                                        </p:tgtEl>
                                        <p:attrNameLst>
                                          <p:attrName>ppt_h</p:attrName>
                                        </p:attrNameLst>
                                      </p:cBhvr>
                                      <p:tavLst>
                                        <p:tav tm="0">
                                          <p:val>
                                            <p:fltVal val="0"/>
                                          </p:val>
                                        </p:tav>
                                        <p:tav tm="100000">
                                          <p:val>
                                            <p:strVal val="#ppt_h"/>
                                          </p:val>
                                        </p:tav>
                                      </p:tavLst>
                                    </p:anim>
                                    <p:animEffect transition="in" filter="fade">
                                      <p:cBhvr>
                                        <p:cTn id="112" dur="500"/>
                                        <p:tgtEl>
                                          <p:spTgt spid="314386"/>
                                        </p:tgtEl>
                                      </p:cBhvr>
                                    </p:animEffect>
                                  </p:childTnLst>
                                </p:cTn>
                              </p:par>
                            </p:childTnLst>
                          </p:cTn>
                        </p:par>
                        <p:par>
                          <p:cTn id="113" fill="hold">
                            <p:stCondLst>
                              <p:cond delay="9000"/>
                            </p:stCondLst>
                            <p:childTnLst>
                              <p:par>
                                <p:cTn id="114" presetID="2" presetClass="entr" presetSubtype="8" fill="hold" grpId="0" nodeType="afterEffect">
                                  <p:stCondLst>
                                    <p:cond delay="0"/>
                                  </p:stCondLst>
                                  <p:childTnLst>
                                    <p:set>
                                      <p:cBhvr>
                                        <p:cTn id="115" dur="1" fill="hold">
                                          <p:stCondLst>
                                            <p:cond delay="0"/>
                                          </p:stCondLst>
                                        </p:cTn>
                                        <p:tgtEl>
                                          <p:spTgt spid="8"/>
                                        </p:tgtEl>
                                        <p:attrNameLst>
                                          <p:attrName>style.visibility</p:attrName>
                                        </p:attrNameLst>
                                      </p:cBhvr>
                                      <p:to>
                                        <p:strVal val="visible"/>
                                      </p:to>
                                    </p:set>
                                    <p:anim calcmode="lin" valueType="num">
                                      <p:cBhvr>
                                        <p:cTn id="116" dur="500" fill="hold"/>
                                        <p:tgtEl>
                                          <p:spTgt spid="8"/>
                                        </p:tgtEl>
                                        <p:attrNameLst>
                                          <p:attrName>ppt_x</p:attrName>
                                        </p:attrNameLst>
                                      </p:cBhvr>
                                      <p:tavLst>
                                        <p:tav tm="0">
                                          <p:val>
                                            <p:strVal val="0-#ppt_w/2"/>
                                          </p:val>
                                        </p:tav>
                                        <p:tav tm="100000">
                                          <p:val>
                                            <p:strVal val="#ppt_x"/>
                                          </p:val>
                                        </p:tav>
                                      </p:tavLst>
                                    </p:anim>
                                    <p:anim calcmode="lin" valueType="num">
                                      <p:cBhvr>
                                        <p:cTn id="117"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bldLvl="0" animBg="1"/>
      <p:bldP spid="314376" grpId="0"/>
      <p:bldP spid="314377" grpId="0"/>
      <p:bldP spid="314378" grpId="0"/>
      <p:bldP spid="5" grpId="0" bldLvl="0" animBg="1"/>
      <p:bldP spid="314380" grpId="0"/>
      <p:bldP spid="314381" grpId="0"/>
      <p:bldP spid="314382" grpId="0"/>
      <p:bldP spid="6" grpId="0" bldLvl="0" animBg="1"/>
      <p:bldP spid="314384" grpId="0"/>
      <p:bldP spid="314385" grpId="0"/>
      <p:bldP spid="314386" grpId="0"/>
      <p:bldP spid="7" grpId="0" bldLvl="0" animBg="1"/>
      <p:bldP spid="8"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7812" name="图片 7175" descr="标题二"/>
          <p:cNvPicPr>
            <a:picLocks noChangeAspect="1"/>
          </p:cNvPicPr>
          <p:nvPr/>
        </p:nvPicPr>
        <p:blipFill>
          <a:blip r:embed="rId2"/>
          <a:stretch>
            <a:fillRect/>
          </a:stretch>
        </p:blipFill>
        <p:spPr>
          <a:xfrm>
            <a:off x="-3175" y="1627188"/>
            <a:ext cx="8035925" cy="4129087"/>
          </a:xfrm>
          <a:prstGeom prst="rect">
            <a:avLst/>
          </a:prstGeom>
          <a:noFill/>
          <a:ln w="9525">
            <a:noFill/>
          </a:ln>
        </p:spPr>
      </p:pic>
      <p:sp>
        <p:nvSpPr>
          <p:cNvPr id="70658" name="文本框 3"/>
          <p:cNvSpPr txBox="1"/>
          <p:nvPr/>
        </p:nvSpPr>
        <p:spPr>
          <a:xfrm>
            <a:off x="1558925" y="1033463"/>
            <a:ext cx="3695700" cy="1106805"/>
          </a:xfrm>
          <a:prstGeom prst="rect">
            <a:avLst/>
          </a:prstGeom>
          <a:noFill/>
          <a:ln w="9525">
            <a:noFill/>
          </a:ln>
        </p:spPr>
        <p:txBody>
          <a:bodyPr wrap="square" anchor="t">
            <a:spAutoFit/>
          </a:bodyPr>
          <a:lstStyle/>
          <a:p>
            <a:pPr>
              <a:lnSpc>
                <a:spcPct val="150000"/>
              </a:lnSpc>
            </a:pPr>
            <a:r>
              <a:rPr lang="zh-CN" altLang="en-US" sz="1100" dirty="0">
                <a:solidFill>
                  <a:srgbClr val="0D0D0D"/>
                </a:solidFill>
                <a:latin typeface="Arial Unicode MS" panose="020B0604020202020204" charset="-122"/>
                <a:ea typeface="Arial Unicode MS" panose="020B0604020202020204" charset="-122"/>
                <a:sym typeface="SimSun" panose="02010600030101010101" pitchFamily="2" charset="-122"/>
              </a:rPr>
              <a:t>LEOPARD</a:t>
            </a:r>
          </a:p>
          <a:p>
            <a:pPr>
              <a:lnSpc>
                <a:spcPct val="150000"/>
              </a:lnSpc>
            </a:pPr>
            <a:r>
              <a:rPr lang="zh-CN" altLang="en-US" sz="1100" dirty="0">
                <a:solidFill>
                  <a:srgbClr val="0D0D0D"/>
                </a:solidFill>
                <a:latin typeface="Arial Unicode MS" panose="020B0604020202020204" charset="-122"/>
                <a:ea typeface="Arial Unicode MS" panose="020B0604020202020204" charset="-122"/>
                <a:sym typeface="SimSun" panose="02010600030101010101" pitchFamily="2" charset="-122"/>
              </a:rPr>
              <a:t>Click here to add content of the text，and briefly explain your point of view
</a:t>
            </a:r>
          </a:p>
        </p:txBody>
      </p:sp>
      <p:sp>
        <p:nvSpPr>
          <p:cNvPr id="3" name="Copyright Notice"/>
          <p:cNvSpPr/>
          <p:nvPr/>
        </p:nvSpPr>
        <p:spPr bwMode="auto">
          <a:xfrm>
            <a:off x="1558925" y="755650"/>
            <a:ext cx="3676650" cy="2660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fontAlgn="base"/>
            <a:r>
              <a:rPr lang="en-US" sz="1400" b="1" strike="noStrike" cap="small" noProof="1" smtClean="0">
                <a:solidFill>
                  <a:schemeClr val="tx1"/>
                </a:solidFill>
                <a:latin typeface="Arial Unicode MS" panose="020B0604020202020204" charset="-122"/>
                <a:ea typeface="Arial Unicode MS" panose="020B0604020202020204" charset="-122"/>
              </a:rPr>
              <a:t>LEOPARD </a:t>
            </a:r>
            <a:r>
              <a:rPr lang="en-US" sz="1400" b="1" strike="noStrike" cap="small" noProof="1" smtClean="0">
                <a:solidFill>
                  <a:srgbClr val="FF9900"/>
                </a:solidFill>
                <a:latin typeface="Arial Unicode MS" panose="020B0604020202020204" charset="-122"/>
                <a:ea typeface="Arial Unicode MS" panose="020B0604020202020204" charset="-122"/>
              </a:rPr>
              <a:t>PRESENTATION TEMPLATE</a:t>
            </a:r>
          </a:p>
        </p:txBody>
      </p:sp>
      <p:sp>
        <p:nvSpPr>
          <p:cNvPr id="70660" name="文本框 4"/>
          <p:cNvSpPr txBox="1"/>
          <p:nvPr/>
        </p:nvSpPr>
        <p:spPr>
          <a:xfrm>
            <a:off x="5087938" y="2565400"/>
            <a:ext cx="3695700" cy="1106805"/>
          </a:xfrm>
          <a:prstGeom prst="rect">
            <a:avLst/>
          </a:prstGeom>
          <a:noFill/>
          <a:ln w="9525">
            <a:noFill/>
          </a:ln>
        </p:spPr>
        <p:txBody>
          <a:bodyPr wrap="square" anchor="t">
            <a:spAutoFit/>
          </a:bodyPr>
          <a:lstStyle/>
          <a:p>
            <a:pPr>
              <a:lnSpc>
                <a:spcPct val="150000"/>
              </a:lnSpc>
            </a:pPr>
            <a:r>
              <a:rPr lang="zh-CN" altLang="en-US" sz="1100" dirty="0">
                <a:solidFill>
                  <a:srgbClr val="0D0D0D"/>
                </a:solidFill>
                <a:latin typeface="Arial Unicode MS" panose="020B0604020202020204" charset="-122"/>
                <a:ea typeface="Arial Unicode MS" panose="020B0604020202020204" charset="-122"/>
                <a:sym typeface="SimSun" panose="02010600030101010101" pitchFamily="2" charset="-122"/>
              </a:rPr>
              <a:t>LEOPARD</a:t>
            </a:r>
          </a:p>
          <a:p>
            <a:pPr>
              <a:lnSpc>
                <a:spcPct val="150000"/>
              </a:lnSpc>
            </a:pPr>
            <a:r>
              <a:rPr lang="zh-CN" altLang="en-US" sz="1100" dirty="0">
                <a:solidFill>
                  <a:srgbClr val="0D0D0D"/>
                </a:solidFill>
                <a:latin typeface="Arial Unicode MS" panose="020B0604020202020204" charset="-122"/>
                <a:ea typeface="Arial Unicode MS" panose="020B0604020202020204" charset="-122"/>
                <a:sym typeface="SimSun" panose="02010600030101010101" pitchFamily="2" charset="-122"/>
              </a:rPr>
              <a:t>Click here to add content of the text，and briefly explain your point of view
</a:t>
            </a:r>
          </a:p>
        </p:txBody>
      </p:sp>
      <p:sp>
        <p:nvSpPr>
          <p:cNvPr id="6" name="Copyright Notice"/>
          <p:cNvSpPr/>
          <p:nvPr/>
        </p:nvSpPr>
        <p:spPr bwMode="auto">
          <a:xfrm>
            <a:off x="5087938" y="2287588"/>
            <a:ext cx="3676650" cy="26606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fontAlgn="base"/>
            <a:r>
              <a:rPr lang="en-US" sz="1400" b="1" strike="noStrike" cap="small" noProof="1" smtClean="0">
                <a:solidFill>
                  <a:schemeClr val="tx1"/>
                </a:solidFill>
                <a:latin typeface="Arial Unicode MS" panose="020B0604020202020204" charset="-122"/>
                <a:ea typeface="Arial Unicode MS" panose="020B0604020202020204" charset="-122"/>
              </a:rPr>
              <a:t>LEOPARD </a:t>
            </a:r>
            <a:r>
              <a:rPr lang="en-US" sz="1400" b="1" strike="noStrike" cap="small" noProof="1" smtClean="0">
                <a:solidFill>
                  <a:srgbClr val="FF9900"/>
                </a:solidFill>
                <a:latin typeface="Arial Unicode MS" panose="020B0604020202020204" charset="-122"/>
                <a:ea typeface="Arial Unicode MS" panose="020B0604020202020204" charset="-122"/>
              </a:rPr>
              <a:t>PRESENTATION TEMPLATE</a:t>
            </a:r>
          </a:p>
        </p:txBody>
      </p:sp>
      <p:sp>
        <p:nvSpPr>
          <p:cNvPr id="12294" name="文本框 1"/>
          <p:cNvSpPr txBox="1"/>
          <p:nvPr/>
        </p:nvSpPr>
        <p:spPr>
          <a:xfrm>
            <a:off x="166688" y="131763"/>
            <a:ext cx="1751012" cy="254000"/>
          </a:xfrm>
          <a:prstGeom prst="rect">
            <a:avLst/>
          </a:prstGeom>
          <a:noFill/>
          <a:ln w="9525">
            <a:noFill/>
          </a:ln>
        </p:spPr>
        <p:txBody>
          <a:bodyPr wrap="square" anchor="t">
            <a:spAutoFit/>
          </a:bodyPr>
          <a:lstStyle/>
          <a:p>
            <a:pPr algn="dist"/>
            <a:r>
              <a:rPr lang="en-US" altLang="zh-CN" sz="1000">
                <a:solidFill>
                  <a:srgbClr val="262626"/>
                </a:solidFill>
                <a:latin typeface="Arial Unicode MS" panose="020B0604020202020204" charset="-122"/>
                <a:ea typeface="Arial Unicode MS" panose="020B0604020202020204" charset="-122"/>
              </a:rPr>
              <a:t>Add Your Website</a:t>
            </a:r>
          </a:p>
        </p:txBody>
      </p:sp>
      <p:sp>
        <p:nvSpPr>
          <p:cNvPr id="12295" name="文本框 2"/>
          <p:cNvSpPr txBox="1"/>
          <p:nvPr/>
        </p:nvSpPr>
        <p:spPr>
          <a:xfrm>
            <a:off x="7235825" y="131763"/>
            <a:ext cx="1741488" cy="245110"/>
          </a:xfrm>
          <a:prstGeom prst="rect">
            <a:avLst/>
          </a:prstGeom>
          <a:noFill/>
          <a:ln w="9525">
            <a:noFill/>
          </a:ln>
        </p:spPr>
        <p:txBody>
          <a:bodyPr wrap="square" anchor="t">
            <a:spAutoFit/>
          </a:bodyPr>
          <a:lstStyle/>
          <a:p>
            <a:pPr algn="l"/>
            <a:r>
              <a:rPr lang="zh-CN" altLang="en-US" sz="1000">
                <a:solidFill>
                  <a:srgbClr val="262626"/>
                </a:solidFill>
                <a:latin typeface="Arial Unicode MS" panose="020B0604020202020204" charset="-122"/>
                <a:ea typeface="Arial Unicode MS" panose="020B0604020202020204" charset="-122"/>
              </a:rPr>
              <a:t>Enter title</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47812"/>
                                        </p:tgtEl>
                                        <p:attrNameLst>
                                          <p:attrName>style.visibility</p:attrName>
                                        </p:attrNameLst>
                                      </p:cBhvr>
                                      <p:to>
                                        <p:strVal val="visible"/>
                                      </p:to>
                                    </p:set>
                                    <p:anim calcmode="lin" valueType="num">
                                      <p:cBhvr>
                                        <p:cTn id="7" dur="500" fill="hold"/>
                                        <p:tgtEl>
                                          <p:spTgt spid="247812"/>
                                        </p:tgtEl>
                                        <p:attrNameLst>
                                          <p:attrName>ppt_x</p:attrName>
                                        </p:attrNameLst>
                                      </p:cBhvr>
                                      <p:tavLst>
                                        <p:tav tm="0">
                                          <p:val>
                                            <p:strVal val="#ppt_x"/>
                                          </p:val>
                                        </p:tav>
                                        <p:tav tm="100000">
                                          <p:val>
                                            <p:strVal val="#ppt_x"/>
                                          </p:val>
                                        </p:tav>
                                      </p:tavLst>
                                    </p:anim>
                                    <p:anim calcmode="lin" valueType="num">
                                      <p:cBhvr>
                                        <p:cTn id="8" dur="500" fill="hold"/>
                                        <p:tgtEl>
                                          <p:spTgt spid="2478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70658"/>
                                        </p:tgtEl>
                                        <p:attrNameLst>
                                          <p:attrName>style.visibility</p:attrName>
                                        </p:attrNameLst>
                                      </p:cBhvr>
                                      <p:to>
                                        <p:strVal val="visible"/>
                                      </p:to>
                                    </p:set>
                                    <p:anim calcmode="lin" valueType="num">
                                      <p:cBhvr>
                                        <p:cTn id="18" dur="500" fill="hold"/>
                                        <p:tgtEl>
                                          <p:spTgt spid="70658"/>
                                        </p:tgtEl>
                                        <p:attrNameLst>
                                          <p:attrName>ppt_w</p:attrName>
                                        </p:attrNameLst>
                                      </p:cBhvr>
                                      <p:tavLst>
                                        <p:tav tm="0">
                                          <p:val>
                                            <p:fltVal val="0"/>
                                          </p:val>
                                        </p:tav>
                                        <p:tav tm="100000">
                                          <p:val>
                                            <p:strVal val="#ppt_w"/>
                                          </p:val>
                                        </p:tav>
                                      </p:tavLst>
                                    </p:anim>
                                    <p:anim calcmode="lin" valueType="num">
                                      <p:cBhvr>
                                        <p:cTn id="19" dur="500" fill="hold"/>
                                        <p:tgtEl>
                                          <p:spTgt spid="70658"/>
                                        </p:tgtEl>
                                        <p:attrNameLst>
                                          <p:attrName>ppt_h</p:attrName>
                                        </p:attrNameLst>
                                      </p:cBhvr>
                                      <p:tavLst>
                                        <p:tav tm="0">
                                          <p:val>
                                            <p:fltVal val="0"/>
                                          </p:val>
                                        </p:tav>
                                        <p:tav tm="100000">
                                          <p:val>
                                            <p:strVal val="#ppt_h"/>
                                          </p:val>
                                        </p:tav>
                                      </p:tavLst>
                                    </p:anim>
                                    <p:animEffect transition="in" filter="fade">
                                      <p:cBhvr>
                                        <p:cTn id="20" dur="500"/>
                                        <p:tgtEl>
                                          <p:spTgt spid="70658"/>
                                        </p:tgtEl>
                                      </p:cBhvr>
                                    </p:animEffect>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p:cTn id="24" dur="500" fill="hold"/>
                                        <p:tgtEl>
                                          <p:spTgt spid="6"/>
                                        </p:tgtEl>
                                        <p:attrNameLst>
                                          <p:attrName>ppt_w</p:attrName>
                                        </p:attrNameLst>
                                      </p:cBhvr>
                                      <p:tavLst>
                                        <p:tav tm="0">
                                          <p:val>
                                            <p:fltVal val="0"/>
                                          </p:val>
                                        </p:tav>
                                        <p:tav tm="100000">
                                          <p:val>
                                            <p:strVal val="#ppt_w"/>
                                          </p:val>
                                        </p:tav>
                                      </p:tavLst>
                                    </p:anim>
                                    <p:anim calcmode="lin" valueType="num">
                                      <p:cBhvr>
                                        <p:cTn id="25" dur="500" fill="hold"/>
                                        <p:tgtEl>
                                          <p:spTgt spid="6"/>
                                        </p:tgtEl>
                                        <p:attrNameLst>
                                          <p:attrName>ppt_h</p:attrName>
                                        </p:attrNameLst>
                                      </p:cBhvr>
                                      <p:tavLst>
                                        <p:tav tm="0">
                                          <p:val>
                                            <p:fltVal val="0"/>
                                          </p:val>
                                        </p:tav>
                                        <p:tav tm="100000">
                                          <p:val>
                                            <p:strVal val="#ppt_h"/>
                                          </p:val>
                                        </p:tav>
                                      </p:tavLst>
                                    </p:anim>
                                    <p:animEffect transition="in" filter="fade">
                                      <p:cBhvr>
                                        <p:cTn id="26" dur="500"/>
                                        <p:tgtEl>
                                          <p:spTgt spid="6"/>
                                        </p:tgtEl>
                                      </p:cBhvr>
                                    </p:animEffect>
                                  </p:childTnLst>
                                </p:cTn>
                              </p:par>
                            </p:childTnLst>
                          </p:cTn>
                        </p:par>
                        <p:par>
                          <p:cTn id="27" fill="hold">
                            <p:stCondLst>
                              <p:cond delay="2000"/>
                            </p:stCondLst>
                            <p:childTnLst>
                              <p:par>
                                <p:cTn id="28" presetID="53" presetClass="entr" presetSubtype="16" fill="hold" grpId="0" nodeType="afterEffect">
                                  <p:stCondLst>
                                    <p:cond delay="0"/>
                                  </p:stCondLst>
                                  <p:childTnLst>
                                    <p:set>
                                      <p:cBhvr>
                                        <p:cTn id="29" dur="1" fill="hold">
                                          <p:stCondLst>
                                            <p:cond delay="0"/>
                                          </p:stCondLst>
                                        </p:cTn>
                                        <p:tgtEl>
                                          <p:spTgt spid="70660"/>
                                        </p:tgtEl>
                                        <p:attrNameLst>
                                          <p:attrName>style.visibility</p:attrName>
                                        </p:attrNameLst>
                                      </p:cBhvr>
                                      <p:to>
                                        <p:strVal val="visible"/>
                                      </p:to>
                                    </p:set>
                                    <p:anim calcmode="lin" valueType="num">
                                      <p:cBhvr>
                                        <p:cTn id="30" dur="500" fill="hold"/>
                                        <p:tgtEl>
                                          <p:spTgt spid="70660"/>
                                        </p:tgtEl>
                                        <p:attrNameLst>
                                          <p:attrName>ppt_w</p:attrName>
                                        </p:attrNameLst>
                                      </p:cBhvr>
                                      <p:tavLst>
                                        <p:tav tm="0">
                                          <p:val>
                                            <p:fltVal val="0"/>
                                          </p:val>
                                        </p:tav>
                                        <p:tav tm="100000">
                                          <p:val>
                                            <p:strVal val="#ppt_w"/>
                                          </p:val>
                                        </p:tav>
                                      </p:tavLst>
                                    </p:anim>
                                    <p:anim calcmode="lin" valueType="num">
                                      <p:cBhvr>
                                        <p:cTn id="31" dur="500" fill="hold"/>
                                        <p:tgtEl>
                                          <p:spTgt spid="70660"/>
                                        </p:tgtEl>
                                        <p:attrNameLst>
                                          <p:attrName>ppt_h</p:attrName>
                                        </p:attrNameLst>
                                      </p:cBhvr>
                                      <p:tavLst>
                                        <p:tav tm="0">
                                          <p:val>
                                            <p:fltVal val="0"/>
                                          </p:val>
                                        </p:tav>
                                        <p:tav tm="100000">
                                          <p:val>
                                            <p:strVal val="#ppt_h"/>
                                          </p:val>
                                        </p:tav>
                                      </p:tavLst>
                                    </p:anim>
                                    <p:animEffect transition="in" filter="fade">
                                      <p:cBhvr>
                                        <p:cTn id="32" dur="500"/>
                                        <p:tgtEl>
                                          <p:spTgt spid="706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658" grpId="0"/>
      <p:bldP spid="3" grpId="0" bldLvl="0" animBg="1"/>
      <p:bldP spid="70660" grpId="0"/>
      <p:bldP spid="6"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0" y="893763"/>
            <a:ext cx="9153525" cy="3624263"/>
          </a:xfrm>
          <a:prstGeom prst="rect">
            <a:avLst/>
          </a:prstGeom>
          <a:solidFill>
            <a:srgbClr val="00336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271369" name="文本框 3"/>
          <p:cNvSpPr txBox="1"/>
          <p:nvPr/>
        </p:nvSpPr>
        <p:spPr>
          <a:xfrm>
            <a:off x="974725" y="1452563"/>
            <a:ext cx="7251700" cy="460375"/>
          </a:xfrm>
          <a:prstGeom prst="rect">
            <a:avLst/>
          </a:prstGeom>
          <a:noFill/>
          <a:ln w="9525">
            <a:noFill/>
            <a:miter/>
          </a:ln>
        </p:spPr>
        <p:txBody>
          <a:bodyPr wrap="square" anchor="t">
            <a:spAutoFit/>
          </a:bodyPr>
          <a:lstStyle/>
          <a:p>
            <a:pPr algn="dist">
              <a:buClr>
                <a:srgbClr val="000000"/>
              </a:buClr>
              <a:buFont typeface="Arial" panose="020B0604020202020204" pitchFamily="34" charset="0"/>
            </a:pPr>
            <a:r>
              <a:rPr lang="zh-CN" altLang="en-US" sz="2400" b="1" noProof="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rPr>
              <a:t>LEOPARD </a:t>
            </a:r>
            <a:r>
              <a:rPr lang="en-US" sz="2400" b="1" noProof="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rPr>
              <a:t>PRESENTATION</a:t>
            </a:r>
            <a:r>
              <a:rPr lang="zh-CN" altLang="en-US" sz="2400" b="1" noProof="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rPr>
              <a:t> TEMPLATE</a:t>
            </a:r>
            <a:endParaRPr lang="zh-CN" altLang="en-US" sz="2400" b="1" noProof="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endParaRPr>
          </a:p>
        </p:txBody>
      </p:sp>
      <p:sp>
        <p:nvSpPr>
          <p:cNvPr id="5" name="文本框 4"/>
          <p:cNvSpPr txBox="1"/>
          <p:nvPr/>
        </p:nvSpPr>
        <p:spPr>
          <a:xfrm>
            <a:off x="541338" y="3282950"/>
            <a:ext cx="8120063" cy="1452245"/>
          </a:xfrm>
          <a:prstGeom prst="rect">
            <a:avLst/>
          </a:prstGeom>
          <a:noFill/>
          <a:ln w="9525">
            <a:noFill/>
            <a:miter/>
          </a:ln>
        </p:spPr>
        <p:txBody>
          <a:bodyPr wrap="square" lIns="67969" tIns="33983" rIns="67969" bIns="33983" anchor="t">
            <a:spAutoFit/>
          </a:bodyPr>
          <a:lstStyle/>
          <a:p>
            <a:pPr algn="ctr">
              <a:lnSpc>
                <a:spcPct val="150000"/>
              </a:lnSpc>
              <a:buClr>
                <a:srgbClr val="000000"/>
              </a:buClr>
              <a:buFont typeface="Arial" panose="020B0604020202020204" pitchFamily="34" charset="0"/>
            </a:pPr>
            <a:r>
              <a:rPr lang="zh-CN" altLang="en-US" sz="1200" noProof="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cs typeface="Arial Unicode MS" panose="020B0604020202020204" charset="-122"/>
              </a:rPr>
              <a:t>Enter title
Click here to add content of the text，and briefly explain your point of view
Enter title
Click here to add content of the text，and briefly explain your point of view
</a:t>
            </a:r>
            <a:endParaRPr lang="zh-CN" altLang="en-US" sz="1200" noProof="1">
              <a:solidFill>
                <a:schemeClr val="bg1"/>
              </a:solidFill>
              <a:effectLst>
                <a:outerShdw blurRad="38100" dist="38100" dir="2700000" algn="tl">
                  <a:srgbClr val="000000">
                    <a:alpha val="43137"/>
                  </a:srgbClr>
                </a:outerShdw>
              </a:effectLst>
              <a:latin typeface="Arial Unicode MS" panose="020B0604020202020204" charset="-122"/>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271369"/>
                                        </p:tgtEl>
                                        <p:attrNameLst>
                                          <p:attrName>style.visibility</p:attrName>
                                        </p:attrNameLst>
                                      </p:cBhvr>
                                      <p:to>
                                        <p:strVal val="visible"/>
                                      </p:to>
                                    </p:set>
                                    <p:anim calcmode="lin" valueType="num">
                                      <p:cBhvr>
                                        <p:cTn id="12" dur="500" fill="hold"/>
                                        <p:tgtEl>
                                          <p:spTgt spid="27136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271369"/>
                                        </p:tgtEl>
                                        <p:attrNameLst>
                                          <p:attrName>ppt_y</p:attrName>
                                        </p:attrNameLst>
                                      </p:cBhvr>
                                      <p:tavLst>
                                        <p:tav tm="0">
                                          <p:val>
                                            <p:strVal val="#ppt_y"/>
                                          </p:val>
                                        </p:tav>
                                        <p:tav tm="100000">
                                          <p:val>
                                            <p:strVal val="#ppt_y"/>
                                          </p:val>
                                        </p:tav>
                                      </p:tavLst>
                                    </p:anim>
                                    <p:anim calcmode="lin" valueType="num">
                                      <p:cBhvr>
                                        <p:cTn id="14" dur="500" fill="hold"/>
                                        <p:tgtEl>
                                          <p:spTgt spid="27136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27136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271369"/>
                                        </p:tgtEl>
                                      </p:cBhvr>
                                    </p:animEffect>
                                  </p:childTnLst>
                                </p:cTn>
                              </p:par>
                            </p:childTnLst>
                          </p:cTn>
                        </p:par>
                        <p:par>
                          <p:cTn id="17" fill="hold">
                            <p:stCondLst>
                              <p:cond delay="2400"/>
                            </p:stCondLst>
                            <p:childTnLst>
                              <p:par>
                                <p:cTn id="18" presetID="53" presetClass="entr" presetSubtype="16"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p:cTn id="20" dur="500" fill="hold"/>
                                        <p:tgtEl>
                                          <p:spTgt spid="5"/>
                                        </p:tgtEl>
                                        <p:attrNameLst>
                                          <p:attrName>ppt_w</p:attrName>
                                        </p:attrNameLst>
                                      </p:cBhvr>
                                      <p:tavLst>
                                        <p:tav tm="0">
                                          <p:val>
                                            <p:fltVal val="0"/>
                                          </p:val>
                                        </p:tav>
                                        <p:tav tm="100000">
                                          <p:val>
                                            <p:strVal val="#ppt_w"/>
                                          </p:val>
                                        </p:tav>
                                      </p:tavLst>
                                    </p:anim>
                                    <p:anim calcmode="lin" valueType="num">
                                      <p:cBhvr>
                                        <p:cTn id="21" dur="500" fill="hold"/>
                                        <p:tgtEl>
                                          <p:spTgt spid="5"/>
                                        </p:tgtEl>
                                        <p:attrNameLst>
                                          <p:attrName>ppt_h</p:attrName>
                                        </p:attrNameLst>
                                      </p:cBhvr>
                                      <p:tavLst>
                                        <p:tav tm="0">
                                          <p:val>
                                            <p:fltVal val="0"/>
                                          </p:val>
                                        </p:tav>
                                        <p:tav tm="100000">
                                          <p:val>
                                            <p:strVal val="#ppt_h"/>
                                          </p:val>
                                        </p:tav>
                                      </p:tavLst>
                                    </p:anim>
                                    <p:animEffect transition="in" filter="fade">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271369"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48"/>
          <p:cNvGrpSpPr/>
          <p:nvPr/>
        </p:nvGrpSpPr>
        <p:grpSpPr>
          <a:xfrm>
            <a:off x="371475" y="300038"/>
            <a:ext cx="846138" cy="846137"/>
            <a:chOff x="1758" y="973"/>
            <a:chExt cx="937" cy="937"/>
          </a:xfrm>
        </p:grpSpPr>
        <p:sp>
          <p:nvSpPr>
            <p:cNvPr id="10" name="椭圆 9"/>
            <p:cNvSpPr/>
            <p:nvPr/>
          </p:nvSpPr>
          <p:spPr>
            <a:xfrm>
              <a:off x="1758" y="973"/>
              <a:ext cx="937" cy="937"/>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11"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12" name="直角三角形 11"/>
          <p:cNvSpPr/>
          <p:nvPr/>
        </p:nvSpPr>
        <p:spPr>
          <a:xfrm rot="10800000">
            <a:off x="7754938" y="-12700"/>
            <a:ext cx="1411288" cy="1409700"/>
          </a:xfrm>
          <a:prstGeom prst="r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13" name="Copyright Notice"/>
          <p:cNvSpPr/>
          <p:nvPr/>
        </p:nvSpPr>
        <p:spPr bwMode="auto">
          <a:xfrm>
            <a:off x="16319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fontAlgn="base"/>
            <a:r>
              <a:rPr lang="en-US" sz="2800" b="1" strike="noStrike" cap="small" noProof="1" smtClean="0">
                <a:solidFill>
                  <a:srgbClr val="002748"/>
                </a:solidFill>
                <a:latin typeface="Arial Unicode MS" panose="020B0604020202020204" charset="-122"/>
                <a:ea typeface="Arial Unicode MS" panose="020B0604020202020204" charset="-122"/>
              </a:rPr>
              <a:t>LEOPARD PRESENTATION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sp>
        <p:nvSpPr>
          <p:cNvPr id="22" name="Oval 8"/>
          <p:cNvSpPr/>
          <p:nvPr/>
        </p:nvSpPr>
        <p:spPr>
          <a:xfrm>
            <a:off x="1263650" y="1555750"/>
            <a:ext cx="1457325" cy="145732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fontAlgn="base">
              <a:buClr>
                <a:srgbClr val="000000"/>
              </a:buClr>
            </a:pPr>
            <a:endParaRPr lang="zh-CN" altLang="en-US" sz="1255" strike="noStrike" noProof="1">
              <a:solidFill>
                <a:srgbClr val="FFFFFF"/>
              </a:solidFill>
              <a:latin typeface="Arial Unicode MS" panose="020B0604020202020204" charset="-122"/>
              <a:ea typeface="Arial Unicode MS" panose="020B0604020202020204" charset="-122"/>
            </a:endParaRPr>
          </a:p>
        </p:txBody>
      </p:sp>
      <p:sp>
        <p:nvSpPr>
          <p:cNvPr id="23" name="Pie 7"/>
          <p:cNvSpPr/>
          <p:nvPr/>
        </p:nvSpPr>
        <p:spPr>
          <a:xfrm>
            <a:off x="1257300" y="1555750"/>
            <a:ext cx="1470025" cy="1468438"/>
          </a:xfrm>
          <a:prstGeom prst="pie">
            <a:avLst>
              <a:gd name="adj1" fmla="val 0"/>
              <a:gd name="adj2" fmla="val 13137019"/>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ct val="0"/>
              </a:spcBef>
              <a:spcAft>
                <a:spcPct val="0"/>
              </a:spcAft>
              <a:buClrTx/>
              <a:buSzTx/>
              <a:buFontTx/>
              <a:buNone/>
              <a:defRPr/>
            </a:pPr>
            <a:endParaRPr kumimoji="0" lang="bg-BG" sz="1255" b="0" i="0" u="none" strike="noStrike" kern="1200" cap="none" spc="0" normalizeH="0" baseline="0" noProof="0">
              <a:ln>
                <a:noFill/>
              </a:ln>
              <a:solidFill>
                <a:schemeClr val="tx1"/>
              </a:solidFill>
              <a:effectLst/>
              <a:uLnTx/>
              <a:uFillTx/>
              <a:latin typeface="Arial Unicode MS" panose="020B0604020202020204" charset="-122"/>
              <a:ea typeface="Arial Unicode MS" panose="020B0604020202020204" charset="-122"/>
              <a:cs typeface="+mn-cs"/>
            </a:endParaRPr>
          </a:p>
        </p:txBody>
      </p:sp>
      <p:sp>
        <p:nvSpPr>
          <p:cNvPr id="24" name="Oval 13"/>
          <p:cNvSpPr/>
          <p:nvPr/>
        </p:nvSpPr>
        <p:spPr>
          <a:xfrm>
            <a:off x="1317625" y="1609725"/>
            <a:ext cx="1347788" cy="134937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fontAlgn="base">
              <a:buClr>
                <a:srgbClr val="000000"/>
              </a:buClr>
            </a:pPr>
            <a:endParaRPr lang="zh-CN" altLang="en-US" sz="1255" strike="noStrike" noProof="1">
              <a:solidFill>
                <a:srgbClr val="FFFFFF"/>
              </a:solidFill>
              <a:latin typeface="Arial Unicode MS" panose="020B0604020202020204" charset="-122"/>
              <a:ea typeface="Arial Unicode MS" panose="020B0604020202020204" charset="-122"/>
            </a:endParaRPr>
          </a:p>
        </p:txBody>
      </p:sp>
      <p:sp>
        <p:nvSpPr>
          <p:cNvPr id="34824" name="Rectangle 25"/>
          <p:cNvSpPr/>
          <p:nvPr/>
        </p:nvSpPr>
        <p:spPr>
          <a:xfrm>
            <a:off x="1651000" y="1890713"/>
            <a:ext cx="681038" cy="449263"/>
          </a:xfrm>
          <a:prstGeom prst="rect">
            <a:avLst/>
          </a:prstGeom>
          <a:noFill/>
          <a:ln w="9525">
            <a:noFill/>
            <a:miter/>
          </a:ln>
        </p:spPr>
        <p:txBody>
          <a:bodyPr wrap="square" anchor="t">
            <a:spAutoFit/>
          </a:bodyPr>
          <a:lstStyle/>
          <a:p>
            <a:pPr lvl="0" algn="ctr" fontAlgn="base">
              <a:buClr>
                <a:srgbClr val="000000"/>
              </a:buClr>
            </a:pPr>
            <a:r>
              <a:rPr lang="en-US" altLang="zh-CN" sz="2190" b="1" strike="noStrike" noProof="1">
                <a:solidFill>
                  <a:schemeClr val="bg1"/>
                </a:solidFill>
                <a:latin typeface="Arial Unicode MS" panose="020B0604020202020204" charset="-122"/>
                <a:ea typeface="Arial Unicode MS" panose="020B0604020202020204" charset="-122"/>
                <a:cs typeface="Arial Unicode MS" panose="020B0604020202020204" charset="-122"/>
              </a:rPr>
              <a:t>65</a:t>
            </a:r>
          </a:p>
        </p:txBody>
      </p:sp>
      <p:sp>
        <p:nvSpPr>
          <p:cNvPr id="52229" name="TextBox 26"/>
          <p:cNvSpPr txBox="1"/>
          <p:nvPr/>
        </p:nvSpPr>
        <p:spPr>
          <a:xfrm>
            <a:off x="1527175" y="2379663"/>
            <a:ext cx="928688" cy="460375"/>
          </a:xfrm>
          <a:prstGeom prst="rect">
            <a:avLst/>
          </a:prstGeom>
          <a:noFill/>
          <a:ln w="9525">
            <a:noFill/>
          </a:ln>
        </p:spPr>
        <p:txBody>
          <a:bodyPr wrap="square" anchor="t">
            <a:spAutoFit/>
          </a:bodyPr>
          <a:lstStyle/>
          <a:p>
            <a:pPr algn="ctr">
              <a:buClrTx/>
            </a:pPr>
            <a:r>
              <a:rPr lang="en-US" altLang="en-US" sz="1200" dirty="0">
                <a:solidFill>
                  <a:schemeClr val="bg1"/>
                </a:solidFill>
                <a:latin typeface="Arial Unicode MS" panose="020B0604020202020204" charset="-122"/>
                <a:ea typeface="Arial Unicode MS" panose="020B0604020202020204" charset="-122"/>
                <a:sym typeface="Arial" panose="020B0604020202020204" pitchFamily="34" charset="0"/>
              </a:rPr>
              <a:t>Enter title
</a:t>
            </a:r>
          </a:p>
        </p:txBody>
      </p:sp>
      <p:sp>
        <p:nvSpPr>
          <p:cNvPr id="30" name="Oval 29"/>
          <p:cNvSpPr/>
          <p:nvPr/>
        </p:nvSpPr>
        <p:spPr>
          <a:xfrm>
            <a:off x="2989263" y="1555750"/>
            <a:ext cx="1458913" cy="145732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fontAlgn="base">
              <a:buClr>
                <a:srgbClr val="000000"/>
              </a:buClr>
            </a:pPr>
            <a:endParaRPr lang="zh-CN" altLang="en-US" sz="1255" strike="noStrike" noProof="1">
              <a:solidFill>
                <a:srgbClr val="FFFFFF"/>
              </a:solidFill>
              <a:latin typeface="Arial Unicode MS" panose="020B0604020202020204" charset="-122"/>
              <a:ea typeface="Arial Unicode MS" panose="020B0604020202020204" charset="-122"/>
            </a:endParaRPr>
          </a:p>
        </p:txBody>
      </p:sp>
      <p:sp>
        <p:nvSpPr>
          <p:cNvPr id="31" name="Pie 30"/>
          <p:cNvSpPr/>
          <p:nvPr/>
        </p:nvSpPr>
        <p:spPr>
          <a:xfrm rot="18900000">
            <a:off x="2984500" y="1549400"/>
            <a:ext cx="1470025" cy="1470025"/>
          </a:xfrm>
          <a:prstGeom prst="pie">
            <a:avLst>
              <a:gd name="adj1" fmla="val 0"/>
              <a:gd name="adj2" fmla="val 1818925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ct val="0"/>
              </a:spcBef>
              <a:spcAft>
                <a:spcPct val="0"/>
              </a:spcAft>
              <a:buClrTx/>
              <a:buSzTx/>
              <a:buFontTx/>
              <a:buNone/>
              <a:defRPr/>
            </a:pPr>
            <a:endParaRPr kumimoji="0" lang="bg-BG" sz="1255" b="0" i="0" u="none" strike="noStrike" kern="1200" cap="none" spc="0" normalizeH="0" baseline="0" noProof="0">
              <a:ln>
                <a:noFill/>
              </a:ln>
              <a:solidFill>
                <a:schemeClr val="tx1"/>
              </a:solidFill>
              <a:effectLst/>
              <a:uLnTx/>
              <a:uFillTx/>
              <a:latin typeface="Arial Unicode MS" panose="020B0604020202020204" charset="-122"/>
              <a:ea typeface="Arial Unicode MS" panose="020B0604020202020204" charset="-122"/>
              <a:cs typeface="+mn-cs"/>
            </a:endParaRPr>
          </a:p>
        </p:txBody>
      </p:sp>
      <p:sp>
        <p:nvSpPr>
          <p:cNvPr id="32" name="Oval 31"/>
          <p:cNvSpPr/>
          <p:nvPr/>
        </p:nvSpPr>
        <p:spPr>
          <a:xfrm>
            <a:off x="3044825" y="1609725"/>
            <a:ext cx="1349375" cy="134937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fontAlgn="base">
              <a:buClr>
                <a:srgbClr val="000000"/>
              </a:buClr>
            </a:pPr>
            <a:endParaRPr lang="zh-CN" altLang="en-US" sz="1255" strike="noStrike" noProof="1">
              <a:solidFill>
                <a:srgbClr val="FFFFFF"/>
              </a:solidFill>
              <a:latin typeface="Arial Unicode MS" panose="020B0604020202020204" charset="-122"/>
              <a:ea typeface="Arial Unicode MS" panose="020B0604020202020204" charset="-122"/>
            </a:endParaRPr>
          </a:p>
        </p:txBody>
      </p:sp>
      <p:sp>
        <p:nvSpPr>
          <p:cNvPr id="34829" name="Rectangle 32"/>
          <p:cNvSpPr/>
          <p:nvPr/>
        </p:nvSpPr>
        <p:spPr>
          <a:xfrm>
            <a:off x="3394075" y="1890713"/>
            <a:ext cx="649288" cy="449263"/>
          </a:xfrm>
          <a:prstGeom prst="rect">
            <a:avLst/>
          </a:prstGeom>
          <a:noFill/>
          <a:ln w="9525">
            <a:noFill/>
            <a:miter/>
          </a:ln>
        </p:spPr>
        <p:txBody>
          <a:bodyPr wrap="square" anchor="t">
            <a:spAutoFit/>
          </a:bodyPr>
          <a:lstStyle/>
          <a:p>
            <a:pPr lvl="0" algn="ctr" fontAlgn="base">
              <a:buClr>
                <a:srgbClr val="000000"/>
              </a:buClr>
            </a:pPr>
            <a:r>
              <a:rPr lang="en-US" altLang="zh-CN" sz="2190" b="1" strike="noStrike" noProof="1">
                <a:solidFill>
                  <a:schemeClr val="bg1"/>
                </a:solidFill>
                <a:latin typeface="Arial Unicode MS" panose="020B0604020202020204" charset="-122"/>
                <a:ea typeface="Arial Unicode MS" panose="020B0604020202020204" charset="-122"/>
                <a:cs typeface="Arial Unicode MS" panose="020B0604020202020204" charset="-122"/>
              </a:rPr>
              <a:t>82</a:t>
            </a:r>
          </a:p>
        </p:txBody>
      </p:sp>
      <p:sp>
        <p:nvSpPr>
          <p:cNvPr id="52234" name="TextBox 33"/>
          <p:cNvSpPr txBox="1"/>
          <p:nvPr/>
        </p:nvSpPr>
        <p:spPr>
          <a:xfrm>
            <a:off x="3254375" y="2379663"/>
            <a:ext cx="930275" cy="460375"/>
          </a:xfrm>
          <a:prstGeom prst="rect">
            <a:avLst/>
          </a:prstGeom>
          <a:noFill/>
          <a:ln w="9525">
            <a:noFill/>
          </a:ln>
        </p:spPr>
        <p:txBody>
          <a:bodyPr wrap="square" anchor="t">
            <a:spAutoFit/>
          </a:bodyPr>
          <a:lstStyle/>
          <a:p>
            <a:pPr algn="ctr">
              <a:buClrTx/>
            </a:pPr>
            <a:r>
              <a:rPr lang="en-US" altLang="en-US" sz="1200" dirty="0">
                <a:solidFill>
                  <a:schemeClr val="bg1"/>
                </a:solidFill>
                <a:latin typeface="Arial Unicode MS" panose="020B0604020202020204" charset="-122"/>
                <a:ea typeface="Arial Unicode MS" panose="020B0604020202020204" charset="-122"/>
                <a:sym typeface="Arial" panose="020B0604020202020204" pitchFamily="34" charset="0"/>
              </a:rPr>
              <a:t>Enter title
</a:t>
            </a:r>
          </a:p>
        </p:txBody>
      </p:sp>
      <p:sp>
        <p:nvSpPr>
          <p:cNvPr id="36" name="Oval 35"/>
          <p:cNvSpPr/>
          <p:nvPr/>
        </p:nvSpPr>
        <p:spPr>
          <a:xfrm>
            <a:off x="4719638" y="1555750"/>
            <a:ext cx="1458913" cy="145732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fontAlgn="base">
              <a:buClr>
                <a:srgbClr val="000000"/>
              </a:buClr>
            </a:pPr>
            <a:endParaRPr lang="zh-CN" altLang="en-US" sz="1255" strike="noStrike" noProof="1">
              <a:solidFill>
                <a:srgbClr val="FFFFFF"/>
              </a:solidFill>
              <a:latin typeface="Arial Unicode MS" panose="020B0604020202020204" charset="-122"/>
              <a:ea typeface="Arial Unicode MS" panose="020B0604020202020204" charset="-122"/>
            </a:endParaRPr>
          </a:p>
        </p:txBody>
      </p:sp>
      <p:sp>
        <p:nvSpPr>
          <p:cNvPr id="37" name="Pie 36"/>
          <p:cNvSpPr/>
          <p:nvPr/>
        </p:nvSpPr>
        <p:spPr>
          <a:xfrm>
            <a:off x="4714875" y="1555750"/>
            <a:ext cx="1468438" cy="1468438"/>
          </a:xfrm>
          <a:prstGeom prst="pie">
            <a:avLst>
              <a:gd name="adj1" fmla="val 0"/>
              <a:gd name="adj2" fmla="val 9667803"/>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ct val="0"/>
              </a:spcBef>
              <a:spcAft>
                <a:spcPct val="0"/>
              </a:spcAft>
              <a:buClrTx/>
              <a:buSzTx/>
              <a:buFontTx/>
              <a:buNone/>
              <a:defRPr/>
            </a:pPr>
            <a:endParaRPr kumimoji="0" lang="bg-BG" sz="1255" b="0" i="0" u="none" strike="noStrike" kern="1200" cap="none" spc="0" normalizeH="0" baseline="0" noProof="0">
              <a:ln>
                <a:noFill/>
              </a:ln>
              <a:solidFill>
                <a:schemeClr val="tx1"/>
              </a:solidFill>
              <a:effectLst/>
              <a:uLnTx/>
              <a:uFillTx/>
              <a:latin typeface="Arial Unicode MS" panose="020B0604020202020204" charset="-122"/>
              <a:ea typeface="Arial Unicode MS" panose="020B0604020202020204" charset="-122"/>
              <a:cs typeface="+mn-cs"/>
            </a:endParaRPr>
          </a:p>
        </p:txBody>
      </p:sp>
      <p:sp>
        <p:nvSpPr>
          <p:cNvPr id="38" name="Oval 37"/>
          <p:cNvSpPr/>
          <p:nvPr/>
        </p:nvSpPr>
        <p:spPr>
          <a:xfrm>
            <a:off x="4775200" y="1609725"/>
            <a:ext cx="1346200" cy="134937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fontAlgn="base">
              <a:buClr>
                <a:srgbClr val="000000"/>
              </a:buClr>
            </a:pPr>
            <a:endParaRPr lang="zh-CN" altLang="en-US" sz="1255" strike="noStrike" noProof="1">
              <a:solidFill>
                <a:srgbClr val="FFFFFF"/>
              </a:solidFill>
              <a:latin typeface="Arial Unicode MS" panose="020B0604020202020204" charset="-122"/>
              <a:ea typeface="Arial Unicode MS" panose="020B0604020202020204" charset="-122"/>
            </a:endParaRPr>
          </a:p>
        </p:txBody>
      </p:sp>
      <p:sp>
        <p:nvSpPr>
          <p:cNvPr id="34834" name="Rectangle 38"/>
          <p:cNvSpPr/>
          <p:nvPr/>
        </p:nvSpPr>
        <p:spPr>
          <a:xfrm>
            <a:off x="5108575" y="1890713"/>
            <a:ext cx="679450" cy="449263"/>
          </a:xfrm>
          <a:prstGeom prst="rect">
            <a:avLst/>
          </a:prstGeom>
          <a:noFill/>
          <a:ln w="9525">
            <a:noFill/>
            <a:miter/>
          </a:ln>
        </p:spPr>
        <p:txBody>
          <a:bodyPr wrap="square" anchor="t">
            <a:spAutoFit/>
          </a:bodyPr>
          <a:lstStyle/>
          <a:p>
            <a:pPr lvl="0" algn="ctr" fontAlgn="base">
              <a:buClr>
                <a:srgbClr val="000000"/>
              </a:buClr>
            </a:pPr>
            <a:r>
              <a:rPr lang="en-US" altLang="zh-CN" sz="2190" b="1" strike="noStrike" noProof="1">
                <a:solidFill>
                  <a:schemeClr val="bg1"/>
                </a:solidFill>
                <a:latin typeface="Arial Unicode MS" panose="020B0604020202020204" charset="-122"/>
                <a:ea typeface="Arial Unicode MS" panose="020B0604020202020204" charset="-122"/>
                <a:cs typeface="Arial Unicode MS" panose="020B0604020202020204" charset="-122"/>
              </a:rPr>
              <a:t>44</a:t>
            </a:r>
          </a:p>
        </p:txBody>
      </p:sp>
      <p:sp>
        <p:nvSpPr>
          <p:cNvPr id="52239" name="TextBox 39"/>
          <p:cNvSpPr txBox="1"/>
          <p:nvPr/>
        </p:nvSpPr>
        <p:spPr>
          <a:xfrm>
            <a:off x="4986338" y="2379663"/>
            <a:ext cx="925512" cy="460375"/>
          </a:xfrm>
          <a:prstGeom prst="rect">
            <a:avLst/>
          </a:prstGeom>
          <a:noFill/>
          <a:ln w="9525">
            <a:noFill/>
          </a:ln>
        </p:spPr>
        <p:txBody>
          <a:bodyPr wrap="square" anchor="t">
            <a:spAutoFit/>
          </a:bodyPr>
          <a:lstStyle/>
          <a:p>
            <a:pPr algn="ctr">
              <a:buClrTx/>
            </a:pPr>
            <a:r>
              <a:rPr lang="en-US" altLang="en-US" sz="1200" dirty="0">
                <a:solidFill>
                  <a:schemeClr val="bg1"/>
                </a:solidFill>
                <a:latin typeface="Arial Unicode MS" panose="020B0604020202020204" charset="-122"/>
                <a:ea typeface="Arial Unicode MS" panose="020B0604020202020204" charset="-122"/>
                <a:sym typeface="Arial" panose="020B0604020202020204" pitchFamily="34" charset="0"/>
              </a:rPr>
              <a:t>Enter title
</a:t>
            </a:r>
          </a:p>
        </p:txBody>
      </p:sp>
      <p:sp>
        <p:nvSpPr>
          <p:cNvPr id="42" name="Oval 41"/>
          <p:cNvSpPr/>
          <p:nvPr/>
        </p:nvSpPr>
        <p:spPr>
          <a:xfrm>
            <a:off x="6448425" y="1555750"/>
            <a:ext cx="1457325" cy="145732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fontAlgn="base">
              <a:buClr>
                <a:srgbClr val="000000"/>
              </a:buClr>
            </a:pPr>
            <a:endParaRPr lang="zh-CN" altLang="en-US" sz="1255" strike="noStrike" noProof="1">
              <a:solidFill>
                <a:srgbClr val="FFFFFF"/>
              </a:solidFill>
              <a:latin typeface="Arial Unicode MS" panose="020B0604020202020204" charset="-122"/>
              <a:ea typeface="Arial Unicode MS" panose="020B0604020202020204" charset="-122"/>
            </a:endParaRPr>
          </a:p>
        </p:txBody>
      </p:sp>
      <p:sp>
        <p:nvSpPr>
          <p:cNvPr id="43" name="Pie 42"/>
          <p:cNvSpPr/>
          <p:nvPr/>
        </p:nvSpPr>
        <p:spPr>
          <a:xfrm>
            <a:off x="6443663" y="1555750"/>
            <a:ext cx="1466850" cy="1468438"/>
          </a:xfrm>
          <a:prstGeom prst="pie">
            <a:avLst>
              <a:gd name="adj1" fmla="val 0"/>
              <a:gd name="adj2" fmla="val 14766185"/>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spcBef>
                <a:spcPct val="0"/>
              </a:spcBef>
              <a:spcAft>
                <a:spcPct val="0"/>
              </a:spcAft>
              <a:buClrTx/>
              <a:buSzTx/>
              <a:buFontTx/>
              <a:buNone/>
              <a:defRPr/>
            </a:pPr>
            <a:endParaRPr kumimoji="0" lang="bg-BG" sz="1255" b="0" i="0" u="none" strike="noStrike" kern="1200" cap="none" spc="0" normalizeH="0" baseline="0" noProof="0">
              <a:ln>
                <a:noFill/>
              </a:ln>
              <a:solidFill>
                <a:schemeClr val="tx1"/>
              </a:solidFill>
              <a:effectLst/>
              <a:uLnTx/>
              <a:uFillTx/>
              <a:latin typeface="Arial Unicode MS" panose="020B0604020202020204" charset="-122"/>
              <a:ea typeface="Arial Unicode MS" panose="020B0604020202020204" charset="-122"/>
              <a:cs typeface="+mn-cs"/>
            </a:endParaRPr>
          </a:p>
        </p:txBody>
      </p:sp>
      <p:sp>
        <p:nvSpPr>
          <p:cNvPr id="44" name="Oval 43"/>
          <p:cNvSpPr/>
          <p:nvPr/>
        </p:nvSpPr>
        <p:spPr>
          <a:xfrm>
            <a:off x="6503988" y="1609725"/>
            <a:ext cx="1346200" cy="134937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fontAlgn="base">
              <a:buClr>
                <a:srgbClr val="000000"/>
              </a:buClr>
            </a:pPr>
            <a:endParaRPr lang="zh-CN" altLang="en-US" sz="1255" strike="noStrike" noProof="1">
              <a:solidFill>
                <a:srgbClr val="FFFFFF"/>
              </a:solidFill>
              <a:latin typeface="Arial Unicode MS" panose="020B0604020202020204" charset="-122"/>
              <a:ea typeface="Arial Unicode MS" panose="020B0604020202020204" charset="-122"/>
            </a:endParaRPr>
          </a:p>
        </p:txBody>
      </p:sp>
      <p:sp>
        <p:nvSpPr>
          <p:cNvPr id="34839" name="Rectangle 44"/>
          <p:cNvSpPr/>
          <p:nvPr/>
        </p:nvSpPr>
        <p:spPr>
          <a:xfrm>
            <a:off x="6859588" y="1890713"/>
            <a:ext cx="635000" cy="449263"/>
          </a:xfrm>
          <a:prstGeom prst="rect">
            <a:avLst/>
          </a:prstGeom>
          <a:noFill/>
          <a:ln w="9525">
            <a:noFill/>
            <a:miter/>
          </a:ln>
        </p:spPr>
        <p:txBody>
          <a:bodyPr wrap="square" anchor="t">
            <a:spAutoFit/>
          </a:bodyPr>
          <a:lstStyle/>
          <a:p>
            <a:pPr lvl="0" algn="ctr" fontAlgn="base">
              <a:buClr>
                <a:srgbClr val="000000"/>
              </a:buClr>
            </a:pPr>
            <a:r>
              <a:rPr lang="en-US" altLang="zh-CN" sz="2190" b="1" strike="noStrike" noProof="1">
                <a:solidFill>
                  <a:schemeClr val="bg1"/>
                </a:solidFill>
                <a:latin typeface="Arial Unicode MS" panose="020B0604020202020204" charset="-122"/>
                <a:ea typeface="Arial Unicode MS" panose="020B0604020202020204" charset="-122"/>
                <a:cs typeface="Arial Unicode MS" panose="020B0604020202020204" charset="-122"/>
              </a:rPr>
              <a:t>73</a:t>
            </a:r>
          </a:p>
        </p:txBody>
      </p:sp>
      <p:sp>
        <p:nvSpPr>
          <p:cNvPr id="52244" name="TextBox 45"/>
          <p:cNvSpPr txBox="1"/>
          <p:nvPr/>
        </p:nvSpPr>
        <p:spPr>
          <a:xfrm>
            <a:off x="6715125" y="2379663"/>
            <a:ext cx="923925" cy="460375"/>
          </a:xfrm>
          <a:prstGeom prst="rect">
            <a:avLst/>
          </a:prstGeom>
          <a:noFill/>
          <a:ln w="9525">
            <a:noFill/>
          </a:ln>
        </p:spPr>
        <p:txBody>
          <a:bodyPr wrap="square" anchor="t">
            <a:spAutoFit/>
          </a:bodyPr>
          <a:lstStyle/>
          <a:p>
            <a:pPr algn="ctr">
              <a:buClrTx/>
            </a:pPr>
            <a:r>
              <a:rPr lang="en-US" altLang="en-US" sz="1200" dirty="0">
                <a:solidFill>
                  <a:schemeClr val="bg1"/>
                </a:solidFill>
                <a:latin typeface="Arial Unicode MS" panose="020B0604020202020204" charset="-122"/>
                <a:ea typeface="Arial Unicode MS" panose="020B0604020202020204" charset="-122"/>
                <a:sym typeface="Arial" panose="020B0604020202020204" pitchFamily="34" charset="0"/>
              </a:rPr>
              <a:t>Enter title
</a:t>
            </a:r>
          </a:p>
        </p:txBody>
      </p:sp>
      <p:sp>
        <p:nvSpPr>
          <p:cNvPr id="52245" name="TextBox 26"/>
          <p:cNvSpPr txBox="1"/>
          <p:nvPr/>
        </p:nvSpPr>
        <p:spPr>
          <a:xfrm>
            <a:off x="1341438" y="3151188"/>
            <a:ext cx="1300162" cy="521970"/>
          </a:xfrm>
          <a:prstGeom prst="rect">
            <a:avLst/>
          </a:prstGeom>
          <a:noFill/>
          <a:ln w="9525">
            <a:noFill/>
          </a:ln>
        </p:spPr>
        <p:txBody>
          <a:bodyPr wrap="square" anchor="t">
            <a:spAutoFit/>
          </a:bodyPr>
          <a:lstStyle/>
          <a:p>
            <a:pPr algn="dist">
              <a:buClrTx/>
            </a:pPr>
            <a:r>
              <a:rPr lang="en-US" altLang="en-US" sz="1400" b="1" dirty="0">
                <a:latin typeface="Arial Unicode MS" panose="020B0604020202020204" charset="-122"/>
                <a:ea typeface="Arial Unicode MS" panose="020B0604020202020204" charset="-122"/>
                <a:sym typeface="Arial" panose="020B0604020202020204" pitchFamily="34" charset="0"/>
              </a:rPr>
              <a:t>Enter title
</a:t>
            </a:r>
          </a:p>
        </p:txBody>
      </p:sp>
      <p:sp>
        <p:nvSpPr>
          <p:cNvPr id="52246" name="TextBox 33"/>
          <p:cNvSpPr txBox="1"/>
          <p:nvPr/>
        </p:nvSpPr>
        <p:spPr>
          <a:xfrm>
            <a:off x="3068638" y="3151188"/>
            <a:ext cx="1301750" cy="521970"/>
          </a:xfrm>
          <a:prstGeom prst="rect">
            <a:avLst/>
          </a:prstGeom>
          <a:noFill/>
          <a:ln w="9525">
            <a:noFill/>
          </a:ln>
        </p:spPr>
        <p:txBody>
          <a:bodyPr wrap="square" anchor="t">
            <a:spAutoFit/>
          </a:bodyPr>
          <a:lstStyle/>
          <a:p>
            <a:pPr algn="dist">
              <a:buClrTx/>
            </a:pPr>
            <a:r>
              <a:rPr lang="en-US" altLang="en-US" sz="1400" b="1" dirty="0">
                <a:latin typeface="Arial Unicode MS" panose="020B0604020202020204" charset="-122"/>
                <a:ea typeface="Arial Unicode MS" panose="020B0604020202020204" charset="-122"/>
                <a:sym typeface="Arial" panose="020B0604020202020204" pitchFamily="34" charset="0"/>
              </a:rPr>
              <a:t>Enter title
</a:t>
            </a:r>
          </a:p>
        </p:txBody>
      </p:sp>
      <p:sp>
        <p:nvSpPr>
          <p:cNvPr id="52247" name="TextBox 39"/>
          <p:cNvSpPr txBox="1"/>
          <p:nvPr/>
        </p:nvSpPr>
        <p:spPr>
          <a:xfrm>
            <a:off x="4800600" y="3151188"/>
            <a:ext cx="1295400" cy="521970"/>
          </a:xfrm>
          <a:prstGeom prst="rect">
            <a:avLst/>
          </a:prstGeom>
          <a:noFill/>
          <a:ln w="9525">
            <a:noFill/>
          </a:ln>
        </p:spPr>
        <p:txBody>
          <a:bodyPr wrap="square" anchor="t">
            <a:spAutoFit/>
          </a:bodyPr>
          <a:lstStyle/>
          <a:p>
            <a:pPr algn="dist">
              <a:buClrTx/>
            </a:pPr>
            <a:r>
              <a:rPr lang="en-US" altLang="en-US" sz="1400" b="1" dirty="0">
                <a:latin typeface="Arial Unicode MS" panose="020B0604020202020204" charset="-122"/>
                <a:ea typeface="Arial Unicode MS" panose="020B0604020202020204" charset="-122"/>
                <a:sym typeface="Arial" panose="020B0604020202020204" pitchFamily="34" charset="0"/>
              </a:rPr>
              <a:t>Enter title
</a:t>
            </a:r>
          </a:p>
        </p:txBody>
      </p:sp>
      <p:sp>
        <p:nvSpPr>
          <p:cNvPr id="52248" name="TextBox 45"/>
          <p:cNvSpPr txBox="1"/>
          <p:nvPr/>
        </p:nvSpPr>
        <p:spPr>
          <a:xfrm>
            <a:off x="6529388" y="3151188"/>
            <a:ext cx="1293812" cy="521970"/>
          </a:xfrm>
          <a:prstGeom prst="rect">
            <a:avLst/>
          </a:prstGeom>
          <a:noFill/>
          <a:ln w="9525">
            <a:noFill/>
          </a:ln>
        </p:spPr>
        <p:txBody>
          <a:bodyPr wrap="square" anchor="t">
            <a:spAutoFit/>
          </a:bodyPr>
          <a:lstStyle/>
          <a:p>
            <a:pPr algn="dist">
              <a:buClrTx/>
            </a:pPr>
            <a:r>
              <a:rPr lang="en-US" altLang="en-US" sz="1400" b="1" dirty="0">
                <a:latin typeface="Arial Unicode MS" panose="020B0604020202020204" charset="-122"/>
                <a:ea typeface="Arial Unicode MS" panose="020B0604020202020204" charset="-122"/>
                <a:sym typeface="Arial" panose="020B0604020202020204" pitchFamily="34" charset="0"/>
              </a:rPr>
              <a:t>Enter title
</a:t>
            </a:r>
          </a:p>
        </p:txBody>
      </p:sp>
      <p:sp>
        <p:nvSpPr>
          <p:cNvPr id="52249" name="文本框 4"/>
          <p:cNvSpPr txBox="1"/>
          <p:nvPr/>
        </p:nvSpPr>
        <p:spPr>
          <a:xfrm>
            <a:off x="1263650" y="3636963"/>
            <a:ext cx="6626225" cy="645160"/>
          </a:xfrm>
          <a:prstGeom prst="rect">
            <a:avLst/>
          </a:prstGeom>
          <a:noFill/>
          <a:ln w="9525">
            <a:noFill/>
          </a:ln>
        </p:spPr>
        <p:txBody>
          <a:bodyPr wrap="square" anchor="t">
            <a:spAutoFit/>
          </a:bodyPr>
          <a:lstStyle/>
          <a:p>
            <a:pPr algn="ctr">
              <a:lnSpc>
                <a:spcPct val="150000"/>
              </a:lnSpc>
            </a:pPr>
            <a:r>
              <a:rPr lang="en-US" altLang="en-US" sz="1200" dirty="0">
                <a:latin typeface="Arial Unicode MS" panose="020B0604020202020204" charset="-122"/>
                <a:ea typeface="Arial Unicode MS" panose="020B0604020202020204" charset="-122"/>
                <a:sym typeface="Arial" panose="020B0604020202020204" pitchFamily="34" charset="0"/>
              </a:rPr>
              <a:t>Click here to add content of the text，and briefly explain your point of view
</a:t>
            </a:r>
            <a:endParaRPr lang="en-US" altLang="en-US" sz="1200" dirty="0">
              <a:latin typeface="Arial Unicode MS" panose="020B0604020202020204" charset="-122"/>
              <a:ea typeface="Arial Unicode MS" panose="020B0604020202020204" charset="-122"/>
              <a:sym typeface="SimSun" panose="02010600030101010101" pitchFamily="2" charset="-122"/>
            </a:endParaRPr>
          </a:p>
        </p:txBody>
      </p:sp>
      <p:sp>
        <p:nvSpPr>
          <p:cNvPr id="25" name="矩形 24"/>
          <p:cNvSpPr/>
          <p:nvPr/>
        </p:nvSpPr>
        <p:spPr>
          <a:xfrm>
            <a:off x="-9525" y="4943475"/>
            <a:ext cx="9153525" cy="7620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ppt_x</p:attrName>
                                        </p:attrNameLst>
                                      </p:cBhvr>
                                      <p:tavLst>
                                        <p:tav tm="0">
                                          <p:val>
                                            <p:strVal val="1+#ppt_w/2"/>
                                          </p:val>
                                        </p:tav>
                                        <p:tav tm="100000">
                                          <p:val>
                                            <p:strVal val="#ppt_x"/>
                                          </p:val>
                                        </p:tav>
                                      </p:tavLst>
                                    </p:anim>
                                    <p:anim calcmode="lin" valueType="num">
                                      <p:cBhvr>
                                        <p:cTn id="8" dur="5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 calcmode="lin" valueType="num">
                                      <p:cBhvr>
                                        <p:cTn id="14" dur="500" fill="hold"/>
                                        <p:tgtEl>
                                          <p:spTgt spid="9"/>
                                        </p:tgtEl>
                                        <p:attrNameLst>
                                          <p:attrName>style.rotation</p:attrName>
                                        </p:attrNameLst>
                                      </p:cBhvr>
                                      <p:tavLst>
                                        <p:tav tm="0">
                                          <p:val>
                                            <p:fltVal val="360"/>
                                          </p:val>
                                        </p:tav>
                                        <p:tav tm="100000">
                                          <p:val>
                                            <p:fltVal val="0"/>
                                          </p:val>
                                        </p:tav>
                                      </p:tavLst>
                                    </p:anim>
                                    <p:animEffect transition="in" filter="fade">
                                      <p:cBhvr>
                                        <p:cTn id="15" dur="500"/>
                                        <p:tgtEl>
                                          <p:spTgt spid="9"/>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500" fill="hold"/>
                                        <p:tgtEl>
                                          <p:spTgt spid="13"/>
                                        </p:tgtEl>
                                        <p:attrNameLst>
                                          <p:attrName>ppt_w</p:attrName>
                                        </p:attrNameLst>
                                      </p:cBhvr>
                                      <p:tavLst>
                                        <p:tav tm="0">
                                          <p:val>
                                            <p:fltVal val="0"/>
                                          </p:val>
                                        </p:tav>
                                        <p:tav tm="100000">
                                          <p:val>
                                            <p:strVal val="#ppt_w"/>
                                          </p:val>
                                        </p:tav>
                                      </p:tavLst>
                                    </p:anim>
                                    <p:anim calcmode="lin" valueType="num">
                                      <p:cBhvr>
                                        <p:cTn id="20" dur="500" fill="hold"/>
                                        <p:tgtEl>
                                          <p:spTgt spid="13"/>
                                        </p:tgtEl>
                                        <p:attrNameLst>
                                          <p:attrName>ppt_h</p:attrName>
                                        </p:attrNameLst>
                                      </p:cBhvr>
                                      <p:tavLst>
                                        <p:tav tm="0">
                                          <p:val>
                                            <p:fltVal val="0"/>
                                          </p:val>
                                        </p:tav>
                                        <p:tav tm="100000">
                                          <p:val>
                                            <p:strVal val="#ppt_h"/>
                                          </p:val>
                                        </p:tav>
                                      </p:tavLst>
                                    </p:anim>
                                    <p:anim calcmode="lin" valueType="num">
                                      <p:cBhvr>
                                        <p:cTn id="21" dur="500" fill="hold"/>
                                        <p:tgtEl>
                                          <p:spTgt spid="13"/>
                                        </p:tgtEl>
                                        <p:attrNameLst>
                                          <p:attrName>style.rotation</p:attrName>
                                        </p:attrNameLst>
                                      </p:cBhvr>
                                      <p:tavLst>
                                        <p:tav tm="0">
                                          <p:val>
                                            <p:fltVal val="360"/>
                                          </p:val>
                                        </p:tav>
                                        <p:tav tm="100000">
                                          <p:val>
                                            <p:fltVal val="0"/>
                                          </p:val>
                                        </p:tav>
                                      </p:tavLst>
                                    </p:anim>
                                    <p:animEffect transition="in" filter="fade">
                                      <p:cBhvr>
                                        <p:cTn id="22" dur="500"/>
                                        <p:tgtEl>
                                          <p:spTgt spid="13"/>
                                        </p:tgtEl>
                                      </p:cBhvr>
                                    </p:animEffect>
                                  </p:childTnLst>
                                </p:cTn>
                              </p:par>
                            </p:childTnLst>
                          </p:cTn>
                        </p:par>
                        <p:par>
                          <p:cTn id="23" fill="hold">
                            <p:stCondLst>
                              <p:cond delay="1500"/>
                            </p:stCondLst>
                            <p:childTnLst>
                              <p:par>
                                <p:cTn id="24" presetID="53" presetClass="entr" presetSubtype="16" fill="hold" grpId="0" nodeType="afterEffect">
                                  <p:stCondLst>
                                    <p:cond delay="0"/>
                                  </p:stCondLst>
                                  <p:childTnLst>
                                    <p:set>
                                      <p:cBhvr>
                                        <p:cTn id="25" dur="1" fill="hold">
                                          <p:stCondLst>
                                            <p:cond delay="0"/>
                                          </p:stCondLst>
                                        </p:cTn>
                                        <p:tgtEl>
                                          <p:spTgt spid="22"/>
                                        </p:tgtEl>
                                        <p:attrNameLst>
                                          <p:attrName>style.visibility</p:attrName>
                                        </p:attrNameLst>
                                      </p:cBhvr>
                                      <p:to>
                                        <p:strVal val="visible"/>
                                      </p:to>
                                    </p:set>
                                    <p:anim calcmode="lin" valueType="num">
                                      <p:cBhvr>
                                        <p:cTn id="26" dur="500" fill="hold"/>
                                        <p:tgtEl>
                                          <p:spTgt spid="22"/>
                                        </p:tgtEl>
                                        <p:attrNameLst>
                                          <p:attrName>ppt_w</p:attrName>
                                        </p:attrNameLst>
                                      </p:cBhvr>
                                      <p:tavLst>
                                        <p:tav tm="0">
                                          <p:val>
                                            <p:fltVal val="0"/>
                                          </p:val>
                                        </p:tav>
                                        <p:tav tm="100000">
                                          <p:val>
                                            <p:strVal val="#ppt_w"/>
                                          </p:val>
                                        </p:tav>
                                      </p:tavLst>
                                    </p:anim>
                                    <p:anim calcmode="lin" valueType="num">
                                      <p:cBhvr>
                                        <p:cTn id="27" dur="500" fill="hold"/>
                                        <p:tgtEl>
                                          <p:spTgt spid="22"/>
                                        </p:tgtEl>
                                        <p:attrNameLst>
                                          <p:attrName>ppt_h</p:attrName>
                                        </p:attrNameLst>
                                      </p:cBhvr>
                                      <p:tavLst>
                                        <p:tav tm="0">
                                          <p:val>
                                            <p:fltVal val="0"/>
                                          </p:val>
                                        </p:tav>
                                        <p:tav tm="100000">
                                          <p:val>
                                            <p:strVal val="#ppt_h"/>
                                          </p:val>
                                        </p:tav>
                                      </p:tavLst>
                                    </p:anim>
                                    <p:animEffect transition="in" filter="fade">
                                      <p:cBhvr>
                                        <p:cTn id="28" dur="500"/>
                                        <p:tgtEl>
                                          <p:spTgt spid="22"/>
                                        </p:tgtEl>
                                      </p:cBhvr>
                                    </p:animEffect>
                                  </p:childTnLst>
                                </p:cTn>
                              </p:par>
                            </p:childTnLst>
                          </p:cTn>
                        </p:par>
                        <p:par>
                          <p:cTn id="29" fill="hold">
                            <p:stCondLst>
                              <p:cond delay="2000"/>
                            </p:stCondLst>
                            <p:childTnLst>
                              <p:par>
                                <p:cTn id="30" presetID="53" presetClass="entr" presetSubtype="16" fill="hold" grpId="0" nodeType="afterEffect">
                                  <p:stCondLst>
                                    <p:cond delay="0"/>
                                  </p:stCondLst>
                                  <p:childTnLst>
                                    <p:set>
                                      <p:cBhvr>
                                        <p:cTn id="31" dur="1" fill="hold">
                                          <p:stCondLst>
                                            <p:cond delay="0"/>
                                          </p:stCondLst>
                                        </p:cTn>
                                        <p:tgtEl>
                                          <p:spTgt spid="24"/>
                                        </p:tgtEl>
                                        <p:attrNameLst>
                                          <p:attrName>style.visibility</p:attrName>
                                        </p:attrNameLst>
                                      </p:cBhvr>
                                      <p:to>
                                        <p:strVal val="visible"/>
                                      </p:to>
                                    </p:set>
                                    <p:anim calcmode="lin" valueType="num">
                                      <p:cBhvr>
                                        <p:cTn id="32" dur="500" fill="hold"/>
                                        <p:tgtEl>
                                          <p:spTgt spid="24"/>
                                        </p:tgtEl>
                                        <p:attrNameLst>
                                          <p:attrName>ppt_w</p:attrName>
                                        </p:attrNameLst>
                                      </p:cBhvr>
                                      <p:tavLst>
                                        <p:tav tm="0">
                                          <p:val>
                                            <p:fltVal val="0"/>
                                          </p:val>
                                        </p:tav>
                                        <p:tav tm="100000">
                                          <p:val>
                                            <p:strVal val="#ppt_w"/>
                                          </p:val>
                                        </p:tav>
                                      </p:tavLst>
                                    </p:anim>
                                    <p:anim calcmode="lin" valueType="num">
                                      <p:cBhvr>
                                        <p:cTn id="33" dur="500" fill="hold"/>
                                        <p:tgtEl>
                                          <p:spTgt spid="24"/>
                                        </p:tgtEl>
                                        <p:attrNameLst>
                                          <p:attrName>ppt_h</p:attrName>
                                        </p:attrNameLst>
                                      </p:cBhvr>
                                      <p:tavLst>
                                        <p:tav tm="0">
                                          <p:val>
                                            <p:fltVal val="0"/>
                                          </p:val>
                                        </p:tav>
                                        <p:tav tm="100000">
                                          <p:val>
                                            <p:strVal val="#ppt_h"/>
                                          </p:val>
                                        </p:tav>
                                      </p:tavLst>
                                    </p:anim>
                                    <p:animEffect transition="in" filter="fade">
                                      <p:cBhvr>
                                        <p:cTn id="34" dur="500"/>
                                        <p:tgtEl>
                                          <p:spTgt spid="24"/>
                                        </p:tgtEl>
                                      </p:cBhvr>
                                    </p:animEffect>
                                  </p:childTnLst>
                                </p:cTn>
                              </p:par>
                            </p:childTnLst>
                          </p:cTn>
                        </p:par>
                        <p:par>
                          <p:cTn id="35" fill="hold">
                            <p:stCondLst>
                              <p:cond delay="2500"/>
                            </p:stCondLst>
                            <p:childTnLst>
                              <p:par>
                                <p:cTn id="36" presetID="21" presetClass="entr" presetSubtype="1" fill="hold" grpId="0" nodeType="after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wheel(1)">
                                      <p:cBhvr>
                                        <p:cTn id="38" dur="500"/>
                                        <p:tgtEl>
                                          <p:spTgt spid="23"/>
                                        </p:tgtEl>
                                      </p:cBhvr>
                                    </p:animEffect>
                                  </p:childTnLst>
                                </p:cTn>
                              </p:par>
                            </p:childTnLst>
                          </p:cTn>
                        </p:par>
                        <p:par>
                          <p:cTn id="39" fill="hold">
                            <p:stCondLst>
                              <p:cond delay="3000"/>
                            </p:stCondLst>
                            <p:childTnLst>
                              <p:par>
                                <p:cTn id="40" presetID="53" presetClass="entr" presetSubtype="16" fill="hold" grpId="0" nodeType="afterEffect">
                                  <p:stCondLst>
                                    <p:cond delay="0"/>
                                  </p:stCondLst>
                                  <p:childTnLst>
                                    <p:set>
                                      <p:cBhvr>
                                        <p:cTn id="41" dur="1" fill="hold">
                                          <p:stCondLst>
                                            <p:cond delay="0"/>
                                          </p:stCondLst>
                                        </p:cTn>
                                        <p:tgtEl>
                                          <p:spTgt spid="34824"/>
                                        </p:tgtEl>
                                        <p:attrNameLst>
                                          <p:attrName>style.visibility</p:attrName>
                                        </p:attrNameLst>
                                      </p:cBhvr>
                                      <p:to>
                                        <p:strVal val="visible"/>
                                      </p:to>
                                    </p:set>
                                    <p:anim calcmode="lin" valueType="num">
                                      <p:cBhvr>
                                        <p:cTn id="42" dur="500" fill="hold"/>
                                        <p:tgtEl>
                                          <p:spTgt spid="34824"/>
                                        </p:tgtEl>
                                        <p:attrNameLst>
                                          <p:attrName>ppt_w</p:attrName>
                                        </p:attrNameLst>
                                      </p:cBhvr>
                                      <p:tavLst>
                                        <p:tav tm="0">
                                          <p:val>
                                            <p:fltVal val="0"/>
                                          </p:val>
                                        </p:tav>
                                        <p:tav tm="100000">
                                          <p:val>
                                            <p:strVal val="#ppt_w"/>
                                          </p:val>
                                        </p:tav>
                                      </p:tavLst>
                                    </p:anim>
                                    <p:anim calcmode="lin" valueType="num">
                                      <p:cBhvr>
                                        <p:cTn id="43" dur="500" fill="hold"/>
                                        <p:tgtEl>
                                          <p:spTgt spid="34824"/>
                                        </p:tgtEl>
                                        <p:attrNameLst>
                                          <p:attrName>ppt_h</p:attrName>
                                        </p:attrNameLst>
                                      </p:cBhvr>
                                      <p:tavLst>
                                        <p:tav tm="0">
                                          <p:val>
                                            <p:fltVal val="0"/>
                                          </p:val>
                                        </p:tav>
                                        <p:tav tm="100000">
                                          <p:val>
                                            <p:strVal val="#ppt_h"/>
                                          </p:val>
                                        </p:tav>
                                      </p:tavLst>
                                    </p:anim>
                                    <p:animEffect transition="in" filter="fade">
                                      <p:cBhvr>
                                        <p:cTn id="44" dur="500"/>
                                        <p:tgtEl>
                                          <p:spTgt spid="34824"/>
                                        </p:tgtEl>
                                      </p:cBhvr>
                                    </p:animEffect>
                                  </p:childTnLst>
                                </p:cTn>
                              </p:par>
                            </p:childTnLst>
                          </p:cTn>
                        </p:par>
                        <p:par>
                          <p:cTn id="45" fill="hold">
                            <p:stCondLst>
                              <p:cond delay="3500"/>
                            </p:stCondLst>
                            <p:childTnLst>
                              <p:par>
                                <p:cTn id="46" presetID="53" presetClass="entr" presetSubtype="16" fill="hold" grpId="0" nodeType="afterEffect">
                                  <p:stCondLst>
                                    <p:cond delay="0"/>
                                  </p:stCondLst>
                                  <p:childTnLst>
                                    <p:set>
                                      <p:cBhvr>
                                        <p:cTn id="47" dur="1" fill="hold">
                                          <p:stCondLst>
                                            <p:cond delay="0"/>
                                          </p:stCondLst>
                                        </p:cTn>
                                        <p:tgtEl>
                                          <p:spTgt spid="52229"/>
                                        </p:tgtEl>
                                        <p:attrNameLst>
                                          <p:attrName>style.visibility</p:attrName>
                                        </p:attrNameLst>
                                      </p:cBhvr>
                                      <p:to>
                                        <p:strVal val="visible"/>
                                      </p:to>
                                    </p:set>
                                    <p:anim calcmode="lin" valueType="num">
                                      <p:cBhvr>
                                        <p:cTn id="48" dur="500" fill="hold"/>
                                        <p:tgtEl>
                                          <p:spTgt spid="52229"/>
                                        </p:tgtEl>
                                        <p:attrNameLst>
                                          <p:attrName>ppt_w</p:attrName>
                                        </p:attrNameLst>
                                      </p:cBhvr>
                                      <p:tavLst>
                                        <p:tav tm="0">
                                          <p:val>
                                            <p:fltVal val="0"/>
                                          </p:val>
                                        </p:tav>
                                        <p:tav tm="100000">
                                          <p:val>
                                            <p:strVal val="#ppt_w"/>
                                          </p:val>
                                        </p:tav>
                                      </p:tavLst>
                                    </p:anim>
                                    <p:anim calcmode="lin" valueType="num">
                                      <p:cBhvr>
                                        <p:cTn id="49" dur="500" fill="hold"/>
                                        <p:tgtEl>
                                          <p:spTgt spid="52229"/>
                                        </p:tgtEl>
                                        <p:attrNameLst>
                                          <p:attrName>ppt_h</p:attrName>
                                        </p:attrNameLst>
                                      </p:cBhvr>
                                      <p:tavLst>
                                        <p:tav tm="0">
                                          <p:val>
                                            <p:fltVal val="0"/>
                                          </p:val>
                                        </p:tav>
                                        <p:tav tm="100000">
                                          <p:val>
                                            <p:strVal val="#ppt_h"/>
                                          </p:val>
                                        </p:tav>
                                      </p:tavLst>
                                    </p:anim>
                                    <p:animEffect transition="in" filter="fade">
                                      <p:cBhvr>
                                        <p:cTn id="50" dur="500"/>
                                        <p:tgtEl>
                                          <p:spTgt spid="52229"/>
                                        </p:tgtEl>
                                      </p:cBhvr>
                                    </p:animEffect>
                                  </p:childTnLst>
                                </p:cTn>
                              </p:par>
                            </p:childTnLst>
                          </p:cTn>
                        </p:par>
                        <p:par>
                          <p:cTn id="51" fill="hold">
                            <p:stCondLst>
                              <p:cond delay="4000"/>
                            </p:stCondLst>
                            <p:childTnLst>
                              <p:par>
                                <p:cTn id="52" presetID="53" presetClass="entr" presetSubtype="16" fill="hold" grpId="0" nodeType="afterEffect">
                                  <p:stCondLst>
                                    <p:cond delay="0"/>
                                  </p:stCondLst>
                                  <p:childTnLst>
                                    <p:set>
                                      <p:cBhvr>
                                        <p:cTn id="53" dur="1" fill="hold">
                                          <p:stCondLst>
                                            <p:cond delay="0"/>
                                          </p:stCondLst>
                                        </p:cTn>
                                        <p:tgtEl>
                                          <p:spTgt spid="52245"/>
                                        </p:tgtEl>
                                        <p:attrNameLst>
                                          <p:attrName>style.visibility</p:attrName>
                                        </p:attrNameLst>
                                      </p:cBhvr>
                                      <p:to>
                                        <p:strVal val="visible"/>
                                      </p:to>
                                    </p:set>
                                    <p:anim calcmode="lin" valueType="num">
                                      <p:cBhvr>
                                        <p:cTn id="54" dur="500" fill="hold"/>
                                        <p:tgtEl>
                                          <p:spTgt spid="52245"/>
                                        </p:tgtEl>
                                        <p:attrNameLst>
                                          <p:attrName>ppt_w</p:attrName>
                                        </p:attrNameLst>
                                      </p:cBhvr>
                                      <p:tavLst>
                                        <p:tav tm="0">
                                          <p:val>
                                            <p:fltVal val="0"/>
                                          </p:val>
                                        </p:tav>
                                        <p:tav tm="100000">
                                          <p:val>
                                            <p:strVal val="#ppt_w"/>
                                          </p:val>
                                        </p:tav>
                                      </p:tavLst>
                                    </p:anim>
                                    <p:anim calcmode="lin" valueType="num">
                                      <p:cBhvr>
                                        <p:cTn id="55" dur="500" fill="hold"/>
                                        <p:tgtEl>
                                          <p:spTgt spid="52245"/>
                                        </p:tgtEl>
                                        <p:attrNameLst>
                                          <p:attrName>ppt_h</p:attrName>
                                        </p:attrNameLst>
                                      </p:cBhvr>
                                      <p:tavLst>
                                        <p:tav tm="0">
                                          <p:val>
                                            <p:fltVal val="0"/>
                                          </p:val>
                                        </p:tav>
                                        <p:tav tm="100000">
                                          <p:val>
                                            <p:strVal val="#ppt_h"/>
                                          </p:val>
                                        </p:tav>
                                      </p:tavLst>
                                    </p:anim>
                                    <p:animEffect transition="in" filter="fade">
                                      <p:cBhvr>
                                        <p:cTn id="56" dur="500"/>
                                        <p:tgtEl>
                                          <p:spTgt spid="52245"/>
                                        </p:tgtEl>
                                      </p:cBhvr>
                                    </p:animEffect>
                                  </p:childTnLst>
                                </p:cTn>
                              </p:par>
                            </p:childTnLst>
                          </p:cTn>
                        </p:par>
                        <p:par>
                          <p:cTn id="57" fill="hold">
                            <p:stCondLst>
                              <p:cond delay="4500"/>
                            </p:stCondLst>
                            <p:childTnLst>
                              <p:par>
                                <p:cTn id="58" presetID="53" presetClass="entr" presetSubtype="16" fill="hold" grpId="0" nodeType="afterEffect">
                                  <p:stCondLst>
                                    <p:cond delay="0"/>
                                  </p:stCondLst>
                                  <p:childTnLst>
                                    <p:set>
                                      <p:cBhvr>
                                        <p:cTn id="59" dur="1" fill="hold">
                                          <p:stCondLst>
                                            <p:cond delay="0"/>
                                          </p:stCondLst>
                                        </p:cTn>
                                        <p:tgtEl>
                                          <p:spTgt spid="30"/>
                                        </p:tgtEl>
                                        <p:attrNameLst>
                                          <p:attrName>style.visibility</p:attrName>
                                        </p:attrNameLst>
                                      </p:cBhvr>
                                      <p:to>
                                        <p:strVal val="visible"/>
                                      </p:to>
                                    </p:set>
                                    <p:anim calcmode="lin" valueType="num">
                                      <p:cBhvr>
                                        <p:cTn id="60" dur="500" fill="hold"/>
                                        <p:tgtEl>
                                          <p:spTgt spid="30"/>
                                        </p:tgtEl>
                                        <p:attrNameLst>
                                          <p:attrName>ppt_w</p:attrName>
                                        </p:attrNameLst>
                                      </p:cBhvr>
                                      <p:tavLst>
                                        <p:tav tm="0">
                                          <p:val>
                                            <p:fltVal val="0"/>
                                          </p:val>
                                        </p:tav>
                                        <p:tav tm="100000">
                                          <p:val>
                                            <p:strVal val="#ppt_w"/>
                                          </p:val>
                                        </p:tav>
                                      </p:tavLst>
                                    </p:anim>
                                    <p:anim calcmode="lin" valueType="num">
                                      <p:cBhvr>
                                        <p:cTn id="61" dur="500" fill="hold"/>
                                        <p:tgtEl>
                                          <p:spTgt spid="30"/>
                                        </p:tgtEl>
                                        <p:attrNameLst>
                                          <p:attrName>ppt_h</p:attrName>
                                        </p:attrNameLst>
                                      </p:cBhvr>
                                      <p:tavLst>
                                        <p:tav tm="0">
                                          <p:val>
                                            <p:fltVal val="0"/>
                                          </p:val>
                                        </p:tav>
                                        <p:tav tm="100000">
                                          <p:val>
                                            <p:strVal val="#ppt_h"/>
                                          </p:val>
                                        </p:tav>
                                      </p:tavLst>
                                    </p:anim>
                                    <p:animEffect transition="in" filter="fade">
                                      <p:cBhvr>
                                        <p:cTn id="62" dur="500"/>
                                        <p:tgtEl>
                                          <p:spTgt spid="30"/>
                                        </p:tgtEl>
                                      </p:cBhvr>
                                    </p:animEffect>
                                  </p:childTnLst>
                                </p:cTn>
                              </p:par>
                            </p:childTnLst>
                          </p:cTn>
                        </p:par>
                        <p:par>
                          <p:cTn id="63" fill="hold">
                            <p:stCondLst>
                              <p:cond delay="5000"/>
                            </p:stCondLst>
                            <p:childTnLst>
                              <p:par>
                                <p:cTn id="64" presetID="53" presetClass="entr" presetSubtype="16" fill="hold" grpId="0" nodeType="afterEffect">
                                  <p:stCondLst>
                                    <p:cond delay="0"/>
                                  </p:stCondLst>
                                  <p:childTnLst>
                                    <p:set>
                                      <p:cBhvr>
                                        <p:cTn id="65" dur="1" fill="hold">
                                          <p:stCondLst>
                                            <p:cond delay="0"/>
                                          </p:stCondLst>
                                        </p:cTn>
                                        <p:tgtEl>
                                          <p:spTgt spid="32"/>
                                        </p:tgtEl>
                                        <p:attrNameLst>
                                          <p:attrName>style.visibility</p:attrName>
                                        </p:attrNameLst>
                                      </p:cBhvr>
                                      <p:to>
                                        <p:strVal val="visible"/>
                                      </p:to>
                                    </p:set>
                                    <p:anim calcmode="lin" valueType="num">
                                      <p:cBhvr>
                                        <p:cTn id="66" dur="500" fill="hold"/>
                                        <p:tgtEl>
                                          <p:spTgt spid="32"/>
                                        </p:tgtEl>
                                        <p:attrNameLst>
                                          <p:attrName>ppt_w</p:attrName>
                                        </p:attrNameLst>
                                      </p:cBhvr>
                                      <p:tavLst>
                                        <p:tav tm="0">
                                          <p:val>
                                            <p:fltVal val="0"/>
                                          </p:val>
                                        </p:tav>
                                        <p:tav tm="100000">
                                          <p:val>
                                            <p:strVal val="#ppt_w"/>
                                          </p:val>
                                        </p:tav>
                                      </p:tavLst>
                                    </p:anim>
                                    <p:anim calcmode="lin" valueType="num">
                                      <p:cBhvr>
                                        <p:cTn id="67" dur="500" fill="hold"/>
                                        <p:tgtEl>
                                          <p:spTgt spid="32"/>
                                        </p:tgtEl>
                                        <p:attrNameLst>
                                          <p:attrName>ppt_h</p:attrName>
                                        </p:attrNameLst>
                                      </p:cBhvr>
                                      <p:tavLst>
                                        <p:tav tm="0">
                                          <p:val>
                                            <p:fltVal val="0"/>
                                          </p:val>
                                        </p:tav>
                                        <p:tav tm="100000">
                                          <p:val>
                                            <p:strVal val="#ppt_h"/>
                                          </p:val>
                                        </p:tav>
                                      </p:tavLst>
                                    </p:anim>
                                    <p:animEffect transition="in" filter="fade">
                                      <p:cBhvr>
                                        <p:cTn id="68" dur="500"/>
                                        <p:tgtEl>
                                          <p:spTgt spid="32"/>
                                        </p:tgtEl>
                                      </p:cBhvr>
                                    </p:animEffect>
                                  </p:childTnLst>
                                </p:cTn>
                              </p:par>
                            </p:childTnLst>
                          </p:cTn>
                        </p:par>
                        <p:par>
                          <p:cTn id="69" fill="hold">
                            <p:stCondLst>
                              <p:cond delay="5500"/>
                            </p:stCondLst>
                            <p:childTnLst>
                              <p:par>
                                <p:cTn id="70" presetID="21" presetClass="entr" presetSubtype="1" fill="hold" grpId="0" nodeType="afterEffect">
                                  <p:stCondLst>
                                    <p:cond delay="0"/>
                                  </p:stCondLst>
                                  <p:childTnLst>
                                    <p:set>
                                      <p:cBhvr>
                                        <p:cTn id="71" dur="1" fill="hold">
                                          <p:stCondLst>
                                            <p:cond delay="0"/>
                                          </p:stCondLst>
                                        </p:cTn>
                                        <p:tgtEl>
                                          <p:spTgt spid="31"/>
                                        </p:tgtEl>
                                        <p:attrNameLst>
                                          <p:attrName>style.visibility</p:attrName>
                                        </p:attrNameLst>
                                      </p:cBhvr>
                                      <p:to>
                                        <p:strVal val="visible"/>
                                      </p:to>
                                    </p:set>
                                    <p:animEffect transition="in" filter="wheel(1)">
                                      <p:cBhvr>
                                        <p:cTn id="72" dur="500"/>
                                        <p:tgtEl>
                                          <p:spTgt spid="31"/>
                                        </p:tgtEl>
                                      </p:cBhvr>
                                    </p:animEffect>
                                  </p:childTnLst>
                                </p:cTn>
                              </p:par>
                            </p:childTnLst>
                          </p:cTn>
                        </p:par>
                        <p:par>
                          <p:cTn id="73" fill="hold">
                            <p:stCondLst>
                              <p:cond delay="6000"/>
                            </p:stCondLst>
                            <p:childTnLst>
                              <p:par>
                                <p:cTn id="74" presetID="53" presetClass="entr" presetSubtype="16" fill="hold" grpId="0" nodeType="afterEffect">
                                  <p:stCondLst>
                                    <p:cond delay="0"/>
                                  </p:stCondLst>
                                  <p:childTnLst>
                                    <p:set>
                                      <p:cBhvr>
                                        <p:cTn id="75" dur="1" fill="hold">
                                          <p:stCondLst>
                                            <p:cond delay="0"/>
                                          </p:stCondLst>
                                        </p:cTn>
                                        <p:tgtEl>
                                          <p:spTgt spid="34829"/>
                                        </p:tgtEl>
                                        <p:attrNameLst>
                                          <p:attrName>style.visibility</p:attrName>
                                        </p:attrNameLst>
                                      </p:cBhvr>
                                      <p:to>
                                        <p:strVal val="visible"/>
                                      </p:to>
                                    </p:set>
                                    <p:anim calcmode="lin" valueType="num">
                                      <p:cBhvr>
                                        <p:cTn id="76" dur="500" fill="hold"/>
                                        <p:tgtEl>
                                          <p:spTgt spid="34829"/>
                                        </p:tgtEl>
                                        <p:attrNameLst>
                                          <p:attrName>ppt_w</p:attrName>
                                        </p:attrNameLst>
                                      </p:cBhvr>
                                      <p:tavLst>
                                        <p:tav tm="0">
                                          <p:val>
                                            <p:fltVal val="0"/>
                                          </p:val>
                                        </p:tav>
                                        <p:tav tm="100000">
                                          <p:val>
                                            <p:strVal val="#ppt_w"/>
                                          </p:val>
                                        </p:tav>
                                      </p:tavLst>
                                    </p:anim>
                                    <p:anim calcmode="lin" valueType="num">
                                      <p:cBhvr>
                                        <p:cTn id="77" dur="500" fill="hold"/>
                                        <p:tgtEl>
                                          <p:spTgt spid="34829"/>
                                        </p:tgtEl>
                                        <p:attrNameLst>
                                          <p:attrName>ppt_h</p:attrName>
                                        </p:attrNameLst>
                                      </p:cBhvr>
                                      <p:tavLst>
                                        <p:tav tm="0">
                                          <p:val>
                                            <p:fltVal val="0"/>
                                          </p:val>
                                        </p:tav>
                                        <p:tav tm="100000">
                                          <p:val>
                                            <p:strVal val="#ppt_h"/>
                                          </p:val>
                                        </p:tav>
                                      </p:tavLst>
                                    </p:anim>
                                    <p:animEffect transition="in" filter="fade">
                                      <p:cBhvr>
                                        <p:cTn id="78" dur="500"/>
                                        <p:tgtEl>
                                          <p:spTgt spid="34829"/>
                                        </p:tgtEl>
                                      </p:cBhvr>
                                    </p:animEffect>
                                  </p:childTnLst>
                                </p:cTn>
                              </p:par>
                            </p:childTnLst>
                          </p:cTn>
                        </p:par>
                        <p:par>
                          <p:cTn id="79" fill="hold">
                            <p:stCondLst>
                              <p:cond delay="6500"/>
                            </p:stCondLst>
                            <p:childTnLst>
                              <p:par>
                                <p:cTn id="80" presetID="53" presetClass="entr" presetSubtype="16" fill="hold" grpId="0" nodeType="afterEffect">
                                  <p:stCondLst>
                                    <p:cond delay="0"/>
                                  </p:stCondLst>
                                  <p:childTnLst>
                                    <p:set>
                                      <p:cBhvr>
                                        <p:cTn id="81" dur="1" fill="hold">
                                          <p:stCondLst>
                                            <p:cond delay="0"/>
                                          </p:stCondLst>
                                        </p:cTn>
                                        <p:tgtEl>
                                          <p:spTgt spid="52234"/>
                                        </p:tgtEl>
                                        <p:attrNameLst>
                                          <p:attrName>style.visibility</p:attrName>
                                        </p:attrNameLst>
                                      </p:cBhvr>
                                      <p:to>
                                        <p:strVal val="visible"/>
                                      </p:to>
                                    </p:set>
                                    <p:anim calcmode="lin" valueType="num">
                                      <p:cBhvr>
                                        <p:cTn id="82" dur="500" fill="hold"/>
                                        <p:tgtEl>
                                          <p:spTgt spid="52234"/>
                                        </p:tgtEl>
                                        <p:attrNameLst>
                                          <p:attrName>ppt_w</p:attrName>
                                        </p:attrNameLst>
                                      </p:cBhvr>
                                      <p:tavLst>
                                        <p:tav tm="0">
                                          <p:val>
                                            <p:fltVal val="0"/>
                                          </p:val>
                                        </p:tav>
                                        <p:tav tm="100000">
                                          <p:val>
                                            <p:strVal val="#ppt_w"/>
                                          </p:val>
                                        </p:tav>
                                      </p:tavLst>
                                    </p:anim>
                                    <p:anim calcmode="lin" valueType="num">
                                      <p:cBhvr>
                                        <p:cTn id="83" dur="500" fill="hold"/>
                                        <p:tgtEl>
                                          <p:spTgt spid="52234"/>
                                        </p:tgtEl>
                                        <p:attrNameLst>
                                          <p:attrName>ppt_h</p:attrName>
                                        </p:attrNameLst>
                                      </p:cBhvr>
                                      <p:tavLst>
                                        <p:tav tm="0">
                                          <p:val>
                                            <p:fltVal val="0"/>
                                          </p:val>
                                        </p:tav>
                                        <p:tav tm="100000">
                                          <p:val>
                                            <p:strVal val="#ppt_h"/>
                                          </p:val>
                                        </p:tav>
                                      </p:tavLst>
                                    </p:anim>
                                    <p:animEffect transition="in" filter="fade">
                                      <p:cBhvr>
                                        <p:cTn id="84" dur="500"/>
                                        <p:tgtEl>
                                          <p:spTgt spid="52234"/>
                                        </p:tgtEl>
                                      </p:cBhvr>
                                    </p:animEffect>
                                  </p:childTnLst>
                                </p:cTn>
                              </p:par>
                            </p:childTnLst>
                          </p:cTn>
                        </p:par>
                        <p:par>
                          <p:cTn id="85" fill="hold">
                            <p:stCondLst>
                              <p:cond delay="7000"/>
                            </p:stCondLst>
                            <p:childTnLst>
                              <p:par>
                                <p:cTn id="86" presetID="53" presetClass="entr" presetSubtype="16" fill="hold" grpId="0" nodeType="afterEffect">
                                  <p:stCondLst>
                                    <p:cond delay="0"/>
                                  </p:stCondLst>
                                  <p:childTnLst>
                                    <p:set>
                                      <p:cBhvr>
                                        <p:cTn id="87" dur="1" fill="hold">
                                          <p:stCondLst>
                                            <p:cond delay="0"/>
                                          </p:stCondLst>
                                        </p:cTn>
                                        <p:tgtEl>
                                          <p:spTgt spid="52246"/>
                                        </p:tgtEl>
                                        <p:attrNameLst>
                                          <p:attrName>style.visibility</p:attrName>
                                        </p:attrNameLst>
                                      </p:cBhvr>
                                      <p:to>
                                        <p:strVal val="visible"/>
                                      </p:to>
                                    </p:set>
                                    <p:anim calcmode="lin" valueType="num">
                                      <p:cBhvr>
                                        <p:cTn id="88" dur="500" fill="hold"/>
                                        <p:tgtEl>
                                          <p:spTgt spid="52246"/>
                                        </p:tgtEl>
                                        <p:attrNameLst>
                                          <p:attrName>ppt_w</p:attrName>
                                        </p:attrNameLst>
                                      </p:cBhvr>
                                      <p:tavLst>
                                        <p:tav tm="0">
                                          <p:val>
                                            <p:fltVal val="0"/>
                                          </p:val>
                                        </p:tav>
                                        <p:tav tm="100000">
                                          <p:val>
                                            <p:strVal val="#ppt_w"/>
                                          </p:val>
                                        </p:tav>
                                      </p:tavLst>
                                    </p:anim>
                                    <p:anim calcmode="lin" valueType="num">
                                      <p:cBhvr>
                                        <p:cTn id="89" dur="500" fill="hold"/>
                                        <p:tgtEl>
                                          <p:spTgt spid="52246"/>
                                        </p:tgtEl>
                                        <p:attrNameLst>
                                          <p:attrName>ppt_h</p:attrName>
                                        </p:attrNameLst>
                                      </p:cBhvr>
                                      <p:tavLst>
                                        <p:tav tm="0">
                                          <p:val>
                                            <p:fltVal val="0"/>
                                          </p:val>
                                        </p:tav>
                                        <p:tav tm="100000">
                                          <p:val>
                                            <p:strVal val="#ppt_h"/>
                                          </p:val>
                                        </p:tav>
                                      </p:tavLst>
                                    </p:anim>
                                    <p:animEffect transition="in" filter="fade">
                                      <p:cBhvr>
                                        <p:cTn id="90" dur="500"/>
                                        <p:tgtEl>
                                          <p:spTgt spid="52246"/>
                                        </p:tgtEl>
                                      </p:cBhvr>
                                    </p:animEffect>
                                  </p:childTnLst>
                                </p:cTn>
                              </p:par>
                            </p:childTnLst>
                          </p:cTn>
                        </p:par>
                        <p:par>
                          <p:cTn id="91" fill="hold">
                            <p:stCondLst>
                              <p:cond delay="7500"/>
                            </p:stCondLst>
                            <p:childTnLst>
                              <p:par>
                                <p:cTn id="92" presetID="53" presetClass="entr" presetSubtype="16" fill="hold" grpId="0" nodeType="afterEffect">
                                  <p:stCondLst>
                                    <p:cond delay="0"/>
                                  </p:stCondLst>
                                  <p:childTnLst>
                                    <p:set>
                                      <p:cBhvr>
                                        <p:cTn id="93" dur="1" fill="hold">
                                          <p:stCondLst>
                                            <p:cond delay="0"/>
                                          </p:stCondLst>
                                        </p:cTn>
                                        <p:tgtEl>
                                          <p:spTgt spid="36"/>
                                        </p:tgtEl>
                                        <p:attrNameLst>
                                          <p:attrName>style.visibility</p:attrName>
                                        </p:attrNameLst>
                                      </p:cBhvr>
                                      <p:to>
                                        <p:strVal val="visible"/>
                                      </p:to>
                                    </p:set>
                                    <p:anim calcmode="lin" valueType="num">
                                      <p:cBhvr>
                                        <p:cTn id="94" dur="500" fill="hold"/>
                                        <p:tgtEl>
                                          <p:spTgt spid="36"/>
                                        </p:tgtEl>
                                        <p:attrNameLst>
                                          <p:attrName>ppt_w</p:attrName>
                                        </p:attrNameLst>
                                      </p:cBhvr>
                                      <p:tavLst>
                                        <p:tav tm="0">
                                          <p:val>
                                            <p:fltVal val="0"/>
                                          </p:val>
                                        </p:tav>
                                        <p:tav tm="100000">
                                          <p:val>
                                            <p:strVal val="#ppt_w"/>
                                          </p:val>
                                        </p:tav>
                                      </p:tavLst>
                                    </p:anim>
                                    <p:anim calcmode="lin" valueType="num">
                                      <p:cBhvr>
                                        <p:cTn id="95" dur="500" fill="hold"/>
                                        <p:tgtEl>
                                          <p:spTgt spid="36"/>
                                        </p:tgtEl>
                                        <p:attrNameLst>
                                          <p:attrName>ppt_h</p:attrName>
                                        </p:attrNameLst>
                                      </p:cBhvr>
                                      <p:tavLst>
                                        <p:tav tm="0">
                                          <p:val>
                                            <p:fltVal val="0"/>
                                          </p:val>
                                        </p:tav>
                                        <p:tav tm="100000">
                                          <p:val>
                                            <p:strVal val="#ppt_h"/>
                                          </p:val>
                                        </p:tav>
                                      </p:tavLst>
                                    </p:anim>
                                    <p:animEffect transition="in" filter="fade">
                                      <p:cBhvr>
                                        <p:cTn id="96" dur="500"/>
                                        <p:tgtEl>
                                          <p:spTgt spid="36"/>
                                        </p:tgtEl>
                                      </p:cBhvr>
                                    </p:animEffect>
                                  </p:childTnLst>
                                </p:cTn>
                              </p:par>
                            </p:childTnLst>
                          </p:cTn>
                        </p:par>
                        <p:par>
                          <p:cTn id="97" fill="hold">
                            <p:stCondLst>
                              <p:cond delay="8000"/>
                            </p:stCondLst>
                            <p:childTnLst>
                              <p:par>
                                <p:cTn id="98" presetID="53" presetClass="entr" presetSubtype="16" fill="hold" grpId="0" nodeType="afterEffect">
                                  <p:stCondLst>
                                    <p:cond delay="0"/>
                                  </p:stCondLst>
                                  <p:childTnLst>
                                    <p:set>
                                      <p:cBhvr>
                                        <p:cTn id="99" dur="1" fill="hold">
                                          <p:stCondLst>
                                            <p:cond delay="0"/>
                                          </p:stCondLst>
                                        </p:cTn>
                                        <p:tgtEl>
                                          <p:spTgt spid="38"/>
                                        </p:tgtEl>
                                        <p:attrNameLst>
                                          <p:attrName>style.visibility</p:attrName>
                                        </p:attrNameLst>
                                      </p:cBhvr>
                                      <p:to>
                                        <p:strVal val="visible"/>
                                      </p:to>
                                    </p:set>
                                    <p:anim calcmode="lin" valueType="num">
                                      <p:cBhvr>
                                        <p:cTn id="100" dur="500" fill="hold"/>
                                        <p:tgtEl>
                                          <p:spTgt spid="38"/>
                                        </p:tgtEl>
                                        <p:attrNameLst>
                                          <p:attrName>ppt_w</p:attrName>
                                        </p:attrNameLst>
                                      </p:cBhvr>
                                      <p:tavLst>
                                        <p:tav tm="0">
                                          <p:val>
                                            <p:fltVal val="0"/>
                                          </p:val>
                                        </p:tav>
                                        <p:tav tm="100000">
                                          <p:val>
                                            <p:strVal val="#ppt_w"/>
                                          </p:val>
                                        </p:tav>
                                      </p:tavLst>
                                    </p:anim>
                                    <p:anim calcmode="lin" valueType="num">
                                      <p:cBhvr>
                                        <p:cTn id="101" dur="500" fill="hold"/>
                                        <p:tgtEl>
                                          <p:spTgt spid="38"/>
                                        </p:tgtEl>
                                        <p:attrNameLst>
                                          <p:attrName>ppt_h</p:attrName>
                                        </p:attrNameLst>
                                      </p:cBhvr>
                                      <p:tavLst>
                                        <p:tav tm="0">
                                          <p:val>
                                            <p:fltVal val="0"/>
                                          </p:val>
                                        </p:tav>
                                        <p:tav tm="100000">
                                          <p:val>
                                            <p:strVal val="#ppt_h"/>
                                          </p:val>
                                        </p:tav>
                                      </p:tavLst>
                                    </p:anim>
                                    <p:animEffect transition="in" filter="fade">
                                      <p:cBhvr>
                                        <p:cTn id="102" dur="500"/>
                                        <p:tgtEl>
                                          <p:spTgt spid="38"/>
                                        </p:tgtEl>
                                      </p:cBhvr>
                                    </p:animEffect>
                                  </p:childTnLst>
                                </p:cTn>
                              </p:par>
                            </p:childTnLst>
                          </p:cTn>
                        </p:par>
                        <p:par>
                          <p:cTn id="103" fill="hold">
                            <p:stCondLst>
                              <p:cond delay="8500"/>
                            </p:stCondLst>
                            <p:childTnLst>
                              <p:par>
                                <p:cTn id="104" presetID="21" presetClass="entr" presetSubtype="1" fill="hold" grpId="0" nodeType="afterEffect">
                                  <p:stCondLst>
                                    <p:cond delay="0"/>
                                  </p:stCondLst>
                                  <p:childTnLst>
                                    <p:set>
                                      <p:cBhvr>
                                        <p:cTn id="105" dur="1" fill="hold">
                                          <p:stCondLst>
                                            <p:cond delay="0"/>
                                          </p:stCondLst>
                                        </p:cTn>
                                        <p:tgtEl>
                                          <p:spTgt spid="37"/>
                                        </p:tgtEl>
                                        <p:attrNameLst>
                                          <p:attrName>style.visibility</p:attrName>
                                        </p:attrNameLst>
                                      </p:cBhvr>
                                      <p:to>
                                        <p:strVal val="visible"/>
                                      </p:to>
                                    </p:set>
                                    <p:animEffect transition="in" filter="wheel(1)">
                                      <p:cBhvr>
                                        <p:cTn id="106" dur="500"/>
                                        <p:tgtEl>
                                          <p:spTgt spid="37"/>
                                        </p:tgtEl>
                                      </p:cBhvr>
                                    </p:animEffect>
                                  </p:childTnLst>
                                </p:cTn>
                              </p:par>
                            </p:childTnLst>
                          </p:cTn>
                        </p:par>
                        <p:par>
                          <p:cTn id="107" fill="hold">
                            <p:stCondLst>
                              <p:cond delay="9000"/>
                            </p:stCondLst>
                            <p:childTnLst>
                              <p:par>
                                <p:cTn id="108" presetID="53" presetClass="entr" presetSubtype="16" fill="hold" grpId="0" nodeType="afterEffect">
                                  <p:stCondLst>
                                    <p:cond delay="0"/>
                                  </p:stCondLst>
                                  <p:childTnLst>
                                    <p:set>
                                      <p:cBhvr>
                                        <p:cTn id="109" dur="1" fill="hold">
                                          <p:stCondLst>
                                            <p:cond delay="0"/>
                                          </p:stCondLst>
                                        </p:cTn>
                                        <p:tgtEl>
                                          <p:spTgt spid="34834"/>
                                        </p:tgtEl>
                                        <p:attrNameLst>
                                          <p:attrName>style.visibility</p:attrName>
                                        </p:attrNameLst>
                                      </p:cBhvr>
                                      <p:to>
                                        <p:strVal val="visible"/>
                                      </p:to>
                                    </p:set>
                                    <p:anim calcmode="lin" valueType="num">
                                      <p:cBhvr>
                                        <p:cTn id="110" dur="500" fill="hold"/>
                                        <p:tgtEl>
                                          <p:spTgt spid="34834"/>
                                        </p:tgtEl>
                                        <p:attrNameLst>
                                          <p:attrName>ppt_w</p:attrName>
                                        </p:attrNameLst>
                                      </p:cBhvr>
                                      <p:tavLst>
                                        <p:tav tm="0">
                                          <p:val>
                                            <p:fltVal val="0"/>
                                          </p:val>
                                        </p:tav>
                                        <p:tav tm="100000">
                                          <p:val>
                                            <p:strVal val="#ppt_w"/>
                                          </p:val>
                                        </p:tav>
                                      </p:tavLst>
                                    </p:anim>
                                    <p:anim calcmode="lin" valueType="num">
                                      <p:cBhvr>
                                        <p:cTn id="111" dur="500" fill="hold"/>
                                        <p:tgtEl>
                                          <p:spTgt spid="34834"/>
                                        </p:tgtEl>
                                        <p:attrNameLst>
                                          <p:attrName>ppt_h</p:attrName>
                                        </p:attrNameLst>
                                      </p:cBhvr>
                                      <p:tavLst>
                                        <p:tav tm="0">
                                          <p:val>
                                            <p:fltVal val="0"/>
                                          </p:val>
                                        </p:tav>
                                        <p:tav tm="100000">
                                          <p:val>
                                            <p:strVal val="#ppt_h"/>
                                          </p:val>
                                        </p:tav>
                                      </p:tavLst>
                                    </p:anim>
                                    <p:animEffect transition="in" filter="fade">
                                      <p:cBhvr>
                                        <p:cTn id="112" dur="500"/>
                                        <p:tgtEl>
                                          <p:spTgt spid="34834"/>
                                        </p:tgtEl>
                                      </p:cBhvr>
                                    </p:animEffect>
                                  </p:childTnLst>
                                </p:cTn>
                              </p:par>
                            </p:childTnLst>
                          </p:cTn>
                        </p:par>
                        <p:par>
                          <p:cTn id="113" fill="hold">
                            <p:stCondLst>
                              <p:cond delay="9500"/>
                            </p:stCondLst>
                            <p:childTnLst>
                              <p:par>
                                <p:cTn id="114" presetID="53" presetClass="entr" presetSubtype="16" fill="hold" grpId="0" nodeType="afterEffect">
                                  <p:stCondLst>
                                    <p:cond delay="0"/>
                                  </p:stCondLst>
                                  <p:childTnLst>
                                    <p:set>
                                      <p:cBhvr>
                                        <p:cTn id="115" dur="1" fill="hold">
                                          <p:stCondLst>
                                            <p:cond delay="0"/>
                                          </p:stCondLst>
                                        </p:cTn>
                                        <p:tgtEl>
                                          <p:spTgt spid="52239"/>
                                        </p:tgtEl>
                                        <p:attrNameLst>
                                          <p:attrName>style.visibility</p:attrName>
                                        </p:attrNameLst>
                                      </p:cBhvr>
                                      <p:to>
                                        <p:strVal val="visible"/>
                                      </p:to>
                                    </p:set>
                                    <p:anim calcmode="lin" valueType="num">
                                      <p:cBhvr>
                                        <p:cTn id="116" dur="500" fill="hold"/>
                                        <p:tgtEl>
                                          <p:spTgt spid="52239"/>
                                        </p:tgtEl>
                                        <p:attrNameLst>
                                          <p:attrName>ppt_w</p:attrName>
                                        </p:attrNameLst>
                                      </p:cBhvr>
                                      <p:tavLst>
                                        <p:tav tm="0">
                                          <p:val>
                                            <p:fltVal val="0"/>
                                          </p:val>
                                        </p:tav>
                                        <p:tav tm="100000">
                                          <p:val>
                                            <p:strVal val="#ppt_w"/>
                                          </p:val>
                                        </p:tav>
                                      </p:tavLst>
                                    </p:anim>
                                    <p:anim calcmode="lin" valueType="num">
                                      <p:cBhvr>
                                        <p:cTn id="117" dur="500" fill="hold"/>
                                        <p:tgtEl>
                                          <p:spTgt spid="52239"/>
                                        </p:tgtEl>
                                        <p:attrNameLst>
                                          <p:attrName>ppt_h</p:attrName>
                                        </p:attrNameLst>
                                      </p:cBhvr>
                                      <p:tavLst>
                                        <p:tav tm="0">
                                          <p:val>
                                            <p:fltVal val="0"/>
                                          </p:val>
                                        </p:tav>
                                        <p:tav tm="100000">
                                          <p:val>
                                            <p:strVal val="#ppt_h"/>
                                          </p:val>
                                        </p:tav>
                                      </p:tavLst>
                                    </p:anim>
                                    <p:animEffect transition="in" filter="fade">
                                      <p:cBhvr>
                                        <p:cTn id="118" dur="500"/>
                                        <p:tgtEl>
                                          <p:spTgt spid="52239"/>
                                        </p:tgtEl>
                                      </p:cBhvr>
                                    </p:animEffect>
                                  </p:childTnLst>
                                </p:cTn>
                              </p:par>
                            </p:childTnLst>
                          </p:cTn>
                        </p:par>
                        <p:par>
                          <p:cTn id="119" fill="hold">
                            <p:stCondLst>
                              <p:cond delay="10000"/>
                            </p:stCondLst>
                            <p:childTnLst>
                              <p:par>
                                <p:cTn id="120" presetID="53" presetClass="entr" presetSubtype="16" fill="hold" grpId="0" nodeType="afterEffect">
                                  <p:stCondLst>
                                    <p:cond delay="0"/>
                                  </p:stCondLst>
                                  <p:childTnLst>
                                    <p:set>
                                      <p:cBhvr>
                                        <p:cTn id="121" dur="1" fill="hold">
                                          <p:stCondLst>
                                            <p:cond delay="0"/>
                                          </p:stCondLst>
                                        </p:cTn>
                                        <p:tgtEl>
                                          <p:spTgt spid="52247"/>
                                        </p:tgtEl>
                                        <p:attrNameLst>
                                          <p:attrName>style.visibility</p:attrName>
                                        </p:attrNameLst>
                                      </p:cBhvr>
                                      <p:to>
                                        <p:strVal val="visible"/>
                                      </p:to>
                                    </p:set>
                                    <p:anim calcmode="lin" valueType="num">
                                      <p:cBhvr>
                                        <p:cTn id="122" dur="500" fill="hold"/>
                                        <p:tgtEl>
                                          <p:spTgt spid="52247"/>
                                        </p:tgtEl>
                                        <p:attrNameLst>
                                          <p:attrName>ppt_w</p:attrName>
                                        </p:attrNameLst>
                                      </p:cBhvr>
                                      <p:tavLst>
                                        <p:tav tm="0">
                                          <p:val>
                                            <p:fltVal val="0"/>
                                          </p:val>
                                        </p:tav>
                                        <p:tav tm="100000">
                                          <p:val>
                                            <p:strVal val="#ppt_w"/>
                                          </p:val>
                                        </p:tav>
                                      </p:tavLst>
                                    </p:anim>
                                    <p:anim calcmode="lin" valueType="num">
                                      <p:cBhvr>
                                        <p:cTn id="123" dur="500" fill="hold"/>
                                        <p:tgtEl>
                                          <p:spTgt spid="52247"/>
                                        </p:tgtEl>
                                        <p:attrNameLst>
                                          <p:attrName>ppt_h</p:attrName>
                                        </p:attrNameLst>
                                      </p:cBhvr>
                                      <p:tavLst>
                                        <p:tav tm="0">
                                          <p:val>
                                            <p:fltVal val="0"/>
                                          </p:val>
                                        </p:tav>
                                        <p:tav tm="100000">
                                          <p:val>
                                            <p:strVal val="#ppt_h"/>
                                          </p:val>
                                        </p:tav>
                                      </p:tavLst>
                                    </p:anim>
                                    <p:animEffect transition="in" filter="fade">
                                      <p:cBhvr>
                                        <p:cTn id="124" dur="500"/>
                                        <p:tgtEl>
                                          <p:spTgt spid="52247"/>
                                        </p:tgtEl>
                                      </p:cBhvr>
                                    </p:animEffect>
                                  </p:childTnLst>
                                </p:cTn>
                              </p:par>
                            </p:childTnLst>
                          </p:cTn>
                        </p:par>
                        <p:par>
                          <p:cTn id="125" fill="hold">
                            <p:stCondLst>
                              <p:cond delay="10500"/>
                            </p:stCondLst>
                            <p:childTnLst>
                              <p:par>
                                <p:cTn id="126" presetID="53" presetClass="entr" presetSubtype="16" fill="hold" grpId="0" nodeType="afterEffect">
                                  <p:stCondLst>
                                    <p:cond delay="0"/>
                                  </p:stCondLst>
                                  <p:childTnLst>
                                    <p:set>
                                      <p:cBhvr>
                                        <p:cTn id="127" dur="1" fill="hold">
                                          <p:stCondLst>
                                            <p:cond delay="0"/>
                                          </p:stCondLst>
                                        </p:cTn>
                                        <p:tgtEl>
                                          <p:spTgt spid="42"/>
                                        </p:tgtEl>
                                        <p:attrNameLst>
                                          <p:attrName>style.visibility</p:attrName>
                                        </p:attrNameLst>
                                      </p:cBhvr>
                                      <p:to>
                                        <p:strVal val="visible"/>
                                      </p:to>
                                    </p:set>
                                    <p:anim calcmode="lin" valueType="num">
                                      <p:cBhvr>
                                        <p:cTn id="128" dur="500" fill="hold"/>
                                        <p:tgtEl>
                                          <p:spTgt spid="42"/>
                                        </p:tgtEl>
                                        <p:attrNameLst>
                                          <p:attrName>ppt_w</p:attrName>
                                        </p:attrNameLst>
                                      </p:cBhvr>
                                      <p:tavLst>
                                        <p:tav tm="0">
                                          <p:val>
                                            <p:fltVal val="0"/>
                                          </p:val>
                                        </p:tav>
                                        <p:tav tm="100000">
                                          <p:val>
                                            <p:strVal val="#ppt_w"/>
                                          </p:val>
                                        </p:tav>
                                      </p:tavLst>
                                    </p:anim>
                                    <p:anim calcmode="lin" valueType="num">
                                      <p:cBhvr>
                                        <p:cTn id="129" dur="500" fill="hold"/>
                                        <p:tgtEl>
                                          <p:spTgt spid="42"/>
                                        </p:tgtEl>
                                        <p:attrNameLst>
                                          <p:attrName>ppt_h</p:attrName>
                                        </p:attrNameLst>
                                      </p:cBhvr>
                                      <p:tavLst>
                                        <p:tav tm="0">
                                          <p:val>
                                            <p:fltVal val="0"/>
                                          </p:val>
                                        </p:tav>
                                        <p:tav tm="100000">
                                          <p:val>
                                            <p:strVal val="#ppt_h"/>
                                          </p:val>
                                        </p:tav>
                                      </p:tavLst>
                                    </p:anim>
                                    <p:animEffect transition="in" filter="fade">
                                      <p:cBhvr>
                                        <p:cTn id="130" dur="500"/>
                                        <p:tgtEl>
                                          <p:spTgt spid="42"/>
                                        </p:tgtEl>
                                      </p:cBhvr>
                                    </p:animEffect>
                                  </p:childTnLst>
                                </p:cTn>
                              </p:par>
                            </p:childTnLst>
                          </p:cTn>
                        </p:par>
                        <p:par>
                          <p:cTn id="131" fill="hold">
                            <p:stCondLst>
                              <p:cond delay="11000"/>
                            </p:stCondLst>
                            <p:childTnLst>
                              <p:par>
                                <p:cTn id="132" presetID="53" presetClass="entr" presetSubtype="16" fill="hold" grpId="0" nodeType="afterEffect">
                                  <p:stCondLst>
                                    <p:cond delay="0"/>
                                  </p:stCondLst>
                                  <p:childTnLst>
                                    <p:set>
                                      <p:cBhvr>
                                        <p:cTn id="133" dur="1" fill="hold">
                                          <p:stCondLst>
                                            <p:cond delay="0"/>
                                          </p:stCondLst>
                                        </p:cTn>
                                        <p:tgtEl>
                                          <p:spTgt spid="44"/>
                                        </p:tgtEl>
                                        <p:attrNameLst>
                                          <p:attrName>style.visibility</p:attrName>
                                        </p:attrNameLst>
                                      </p:cBhvr>
                                      <p:to>
                                        <p:strVal val="visible"/>
                                      </p:to>
                                    </p:set>
                                    <p:anim calcmode="lin" valueType="num">
                                      <p:cBhvr>
                                        <p:cTn id="134" dur="500" fill="hold"/>
                                        <p:tgtEl>
                                          <p:spTgt spid="44"/>
                                        </p:tgtEl>
                                        <p:attrNameLst>
                                          <p:attrName>ppt_w</p:attrName>
                                        </p:attrNameLst>
                                      </p:cBhvr>
                                      <p:tavLst>
                                        <p:tav tm="0">
                                          <p:val>
                                            <p:fltVal val="0"/>
                                          </p:val>
                                        </p:tav>
                                        <p:tav tm="100000">
                                          <p:val>
                                            <p:strVal val="#ppt_w"/>
                                          </p:val>
                                        </p:tav>
                                      </p:tavLst>
                                    </p:anim>
                                    <p:anim calcmode="lin" valueType="num">
                                      <p:cBhvr>
                                        <p:cTn id="135" dur="500" fill="hold"/>
                                        <p:tgtEl>
                                          <p:spTgt spid="44"/>
                                        </p:tgtEl>
                                        <p:attrNameLst>
                                          <p:attrName>ppt_h</p:attrName>
                                        </p:attrNameLst>
                                      </p:cBhvr>
                                      <p:tavLst>
                                        <p:tav tm="0">
                                          <p:val>
                                            <p:fltVal val="0"/>
                                          </p:val>
                                        </p:tav>
                                        <p:tav tm="100000">
                                          <p:val>
                                            <p:strVal val="#ppt_h"/>
                                          </p:val>
                                        </p:tav>
                                      </p:tavLst>
                                    </p:anim>
                                    <p:animEffect transition="in" filter="fade">
                                      <p:cBhvr>
                                        <p:cTn id="136" dur="500"/>
                                        <p:tgtEl>
                                          <p:spTgt spid="44"/>
                                        </p:tgtEl>
                                      </p:cBhvr>
                                    </p:animEffect>
                                  </p:childTnLst>
                                </p:cTn>
                              </p:par>
                            </p:childTnLst>
                          </p:cTn>
                        </p:par>
                        <p:par>
                          <p:cTn id="137" fill="hold">
                            <p:stCondLst>
                              <p:cond delay="11500"/>
                            </p:stCondLst>
                            <p:childTnLst>
                              <p:par>
                                <p:cTn id="138" presetID="21" presetClass="entr" presetSubtype="1" fill="hold" grpId="0" nodeType="afterEffect">
                                  <p:stCondLst>
                                    <p:cond delay="0"/>
                                  </p:stCondLst>
                                  <p:childTnLst>
                                    <p:set>
                                      <p:cBhvr>
                                        <p:cTn id="139" dur="1" fill="hold">
                                          <p:stCondLst>
                                            <p:cond delay="0"/>
                                          </p:stCondLst>
                                        </p:cTn>
                                        <p:tgtEl>
                                          <p:spTgt spid="43"/>
                                        </p:tgtEl>
                                        <p:attrNameLst>
                                          <p:attrName>style.visibility</p:attrName>
                                        </p:attrNameLst>
                                      </p:cBhvr>
                                      <p:to>
                                        <p:strVal val="visible"/>
                                      </p:to>
                                    </p:set>
                                    <p:animEffect transition="in" filter="wheel(1)">
                                      <p:cBhvr>
                                        <p:cTn id="140" dur="500"/>
                                        <p:tgtEl>
                                          <p:spTgt spid="43"/>
                                        </p:tgtEl>
                                      </p:cBhvr>
                                    </p:animEffect>
                                  </p:childTnLst>
                                </p:cTn>
                              </p:par>
                            </p:childTnLst>
                          </p:cTn>
                        </p:par>
                        <p:par>
                          <p:cTn id="141" fill="hold">
                            <p:stCondLst>
                              <p:cond delay="12000"/>
                            </p:stCondLst>
                            <p:childTnLst>
                              <p:par>
                                <p:cTn id="142" presetID="53" presetClass="entr" presetSubtype="16" fill="hold" grpId="0" nodeType="afterEffect">
                                  <p:stCondLst>
                                    <p:cond delay="0"/>
                                  </p:stCondLst>
                                  <p:childTnLst>
                                    <p:set>
                                      <p:cBhvr>
                                        <p:cTn id="143" dur="1" fill="hold">
                                          <p:stCondLst>
                                            <p:cond delay="0"/>
                                          </p:stCondLst>
                                        </p:cTn>
                                        <p:tgtEl>
                                          <p:spTgt spid="34839"/>
                                        </p:tgtEl>
                                        <p:attrNameLst>
                                          <p:attrName>style.visibility</p:attrName>
                                        </p:attrNameLst>
                                      </p:cBhvr>
                                      <p:to>
                                        <p:strVal val="visible"/>
                                      </p:to>
                                    </p:set>
                                    <p:anim calcmode="lin" valueType="num">
                                      <p:cBhvr>
                                        <p:cTn id="144" dur="500" fill="hold"/>
                                        <p:tgtEl>
                                          <p:spTgt spid="34839"/>
                                        </p:tgtEl>
                                        <p:attrNameLst>
                                          <p:attrName>ppt_w</p:attrName>
                                        </p:attrNameLst>
                                      </p:cBhvr>
                                      <p:tavLst>
                                        <p:tav tm="0">
                                          <p:val>
                                            <p:fltVal val="0"/>
                                          </p:val>
                                        </p:tav>
                                        <p:tav tm="100000">
                                          <p:val>
                                            <p:strVal val="#ppt_w"/>
                                          </p:val>
                                        </p:tav>
                                      </p:tavLst>
                                    </p:anim>
                                    <p:anim calcmode="lin" valueType="num">
                                      <p:cBhvr>
                                        <p:cTn id="145" dur="500" fill="hold"/>
                                        <p:tgtEl>
                                          <p:spTgt spid="34839"/>
                                        </p:tgtEl>
                                        <p:attrNameLst>
                                          <p:attrName>ppt_h</p:attrName>
                                        </p:attrNameLst>
                                      </p:cBhvr>
                                      <p:tavLst>
                                        <p:tav tm="0">
                                          <p:val>
                                            <p:fltVal val="0"/>
                                          </p:val>
                                        </p:tav>
                                        <p:tav tm="100000">
                                          <p:val>
                                            <p:strVal val="#ppt_h"/>
                                          </p:val>
                                        </p:tav>
                                      </p:tavLst>
                                    </p:anim>
                                    <p:animEffect transition="in" filter="fade">
                                      <p:cBhvr>
                                        <p:cTn id="146" dur="500"/>
                                        <p:tgtEl>
                                          <p:spTgt spid="34839"/>
                                        </p:tgtEl>
                                      </p:cBhvr>
                                    </p:animEffect>
                                  </p:childTnLst>
                                </p:cTn>
                              </p:par>
                            </p:childTnLst>
                          </p:cTn>
                        </p:par>
                        <p:par>
                          <p:cTn id="147" fill="hold">
                            <p:stCondLst>
                              <p:cond delay="12500"/>
                            </p:stCondLst>
                            <p:childTnLst>
                              <p:par>
                                <p:cTn id="148" presetID="53" presetClass="entr" presetSubtype="16" fill="hold" grpId="0" nodeType="afterEffect">
                                  <p:stCondLst>
                                    <p:cond delay="0"/>
                                  </p:stCondLst>
                                  <p:childTnLst>
                                    <p:set>
                                      <p:cBhvr>
                                        <p:cTn id="149" dur="1" fill="hold">
                                          <p:stCondLst>
                                            <p:cond delay="0"/>
                                          </p:stCondLst>
                                        </p:cTn>
                                        <p:tgtEl>
                                          <p:spTgt spid="52244"/>
                                        </p:tgtEl>
                                        <p:attrNameLst>
                                          <p:attrName>style.visibility</p:attrName>
                                        </p:attrNameLst>
                                      </p:cBhvr>
                                      <p:to>
                                        <p:strVal val="visible"/>
                                      </p:to>
                                    </p:set>
                                    <p:anim calcmode="lin" valueType="num">
                                      <p:cBhvr>
                                        <p:cTn id="150" dur="500" fill="hold"/>
                                        <p:tgtEl>
                                          <p:spTgt spid="52244"/>
                                        </p:tgtEl>
                                        <p:attrNameLst>
                                          <p:attrName>ppt_w</p:attrName>
                                        </p:attrNameLst>
                                      </p:cBhvr>
                                      <p:tavLst>
                                        <p:tav tm="0">
                                          <p:val>
                                            <p:fltVal val="0"/>
                                          </p:val>
                                        </p:tav>
                                        <p:tav tm="100000">
                                          <p:val>
                                            <p:strVal val="#ppt_w"/>
                                          </p:val>
                                        </p:tav>
                                      </p:tavLst>
                                    </p:anim>
                                    <p:anim calcmode="lin" valueType="num">
                                      <p:cBhvr>
                                        <p:cTn id="151" dur="500" fill="hold"/>
                                        <p:tgtEl>
                                          <p:spTgt spid="52244"/>
                                        </p:tgtEl>
                                        <p:attrNameLst>
                                          <p:attrName>ppt_h</p:attrName>
                                        </p:attrNameLst>
                                      </p:cBhvr>
                                      <p:tavLst>
                                        <p:tav tm="0">
                                          <p:val>
                                            <p:fltVal val="0"/>
                                          </p:val>
                                        </p:tav>
                                        <p:tav tm="100000">
                                          <p:val>
                                            <p:strVal val="#ppt_h"/>
                                          </p:val>
                                        </p:tav>
                                      </p:tavLst>
                                    </p:anim>
                                    <p:animEffect transition="in" filter="fade">
                                      <p:cBhvr>
                                        <p:cTn id="152" dur="500"/>
                                        <p:tgtEl>
                                          <p:spTgt spid="52244"/>
                                        </p:tgtEl>
                                      </p:cBhvr>
                                    </p:animEffect>
                                  </p:childTnLst>
                                </p:cTn>
                              </p:par>
                            </p:childTnLst>
                          </p:cTn>
                        </p:par>
                        <p:par>
                          <p:cTn id="153" fill="hold">
                            <p:stCondLst>
                              <p:cond delay="13000"/>
                            </p:stCondLst>
                            <p:childTnLst>
                              <p:par>
                                <p:cTn id="154" presetID="53" presetClass="entr" presetSubtype="16" fill="hold" grpId="0" nodeType="afterEffect">
                                  <p:stCondLst>
                                    <p:cond delay="0"/>
                                  </p:stCondLst>
                                  <p:childTnLst>
                                    <p:set>
                                      <p:cBhvr>
                                        <p:cTn id="155" dur="1" fill="hold">
                                          <p:stCondLst>
                                            <p:cond delay="0"/>
                                          </p:stCondLst>
                                        </p:cTn>
                                        <p:tgtEl>
                                          <p:spTgt spid="52248"/>
                                        </p:tgtEl>
                                        <p:attrNameLst>
                                          <p:attrName>style.visibility</p:attrName>
                                        </p:attrNameLst>
                                      </p:cBhvr>
                                      <p:to>
                                        <p:strVal val="visible"/>
                                      </p:to>
                                    </p:set>
                                    <p:anim calcmode="lin" valueType="num">
                                      <p:cBhvr>
                                        <p:cTn id="156" dur="500" fill="hold"/>
                                        <p:tgtEl>
                                          <p:spTgt spid="52248"/>
                                        </p:tgtEl>
                                        <p:attrNameLst>
                                          <p:attrName>ppt_w</p:attrName>
                                        </p:attrNameLst>
                                      </p:cBhvr>
                                      <p:tavLst>
                                        <p:tav tm="0">
                                          <p:val>
                                            <p:fltVal val="0"/>
                                          </p:val>
                                        </p:tav>
                                        <p:tav tm="100000">
                                          <p:val>
                                            <p:strVal val="#ppt_w"/>
                                          </p:val>
                                        </p:tav>
                                      </p:tavLst>
                                    </p:anim>
                                    <p:anim calcmode="lin" valueType="num">
                                      <p:cBhvr>
                                        <p:cTn id="157" dur="500" fill="hold"/>
                                        <p:tgtEl>
                                          <p:spTgt spid="52248"/>
                                        </p:tgtEl>
                                        <p:attrNameLst>
                                          <p:attrName>ppt_h</p:attrName>
                                        </p:attrNameLst>
                                      </p:cBhvr>
                                      <p:tavLst>
                                        <p:tav tm="0">
                                          <p:val>
                                            <p:fltVal val="0"/>
                                          </p:val>
                                        </p:tav>
                                        <p:tav tm="100000">
                                          <p:val>
                                            <p:strVal val="#ppt_h"/>
                                          </p:val>
                                        </p:tav>
                                      </p:tavLst>
                                    </p:anim>
                                    <p:animEffect transition="in" filter="fade">
                                      <p:cBhvr>
                                        <p:cTn id="158" dur="500"/>
                                        <p:tgtEl>
                                          <p:spTgt spid="52248"/>
                                        </p:tgtEl>
                                      </p:cBhvr>
                                    </p:animEffect>
                                  </p:childTnLst>
                                </p:cTn>
                              </p:par>
                            </p:childTnLst>
                          </p:cTn>
                        </p:par>
                        <p:par>
                          <p:cTn id="159" fill="hold">
                            <p:stCondLst>
                              <p:cond delay="13500"/>
                            </p:stCondLst>
                            <p:childTnLst>
                              <p:par>
                                <p:cTn id="160" presetID="53" presetClass="entr" presetSubtype="16" fill="hold" grpId="0" nodeType="afterEffect">
                                  <p:stCondLst>
                                    <p:cond delay="0"/>
                                  </p:stCondLst>
                                  <p:childTnLst>
                                    <p:set>
                                      <p:cBhvr>
                                        <p:cTn id="161" dur="1" fill="hold">
                                          <p:stCondLst>
                                            <p:cond delay="0"/>
                                          </p:stCondLst>
                                        </p:cTn>
                                        <p:tgtEl>
                                          <p:spTgt spid="52249"/>
                                        </p:tgtEl>
                                        <p:attrNameLst>
                                          <p:attrName>style.visibility</p:attrName>
                                        </p:attrNameLst>
                                      </p:cBhvr>
                                      <p:to>
                                        <p:strVal val="visible"/>
                                      </p:to>
                                    </p:set>
                                    <p:anim calcmode="lin" valueType="num">
                                      <p:cBhvr>
                                        <p:cTn id="162" dur="500" fill="hold"/>
                                        <p:tgtEl>
                                          <p:spTgt spid="52249"/>
                                        </p:tgtEl>
                                        <p:attrNameLst>
                                          <p:attrName>ppt_w</p:attrName>
                                        </p:attrNameLst>
                                      </p:cBhvr>
                                      <p:tavLst>
                                        <p:tav tm="0">
                                          <p:val>
                                            <p:fltVal val="0"/>
                                          </p:val>
                                        </p:tav>
                                        <p:tav tm="100000">
                                          <p:val>
                                            <p:strVal val="#ppt_w"/>
                                          </p:val>
                                        </p:tav>
                                      </p:tavLst>
                                    </p:anim>
                                    <p:anim calcmode="lin" valueType="num">
                                      <p:cBhvr>
                                        <p:cTn id="163" dur="500" fill="hold"/>
                                        <p:tgtEl>
                                          <p:spTgt spid="52249"/>
                                        </p:tgtEl>
                                        <p:attrNameLst>
                                          <p:attrName>ppt_h</p:attrName>
                                        </p:attrNameLst>
                                      </p:cBhvr>
                                      <p:tavLst>
                                        <p:tav tm="0">
                                          <p:val>
                                            <p:fltVal val="0"/>
                                          </p:val>
                                        </p:tav>
                                        <p:tav tm="100000">
                                          <p:val>
                                            <p:strVal val="#ppt_h"/>
                                          </p:val>
                                        </p:tav>
                                      </p:tavLst>
                                    </p:anim>
                                    <p:animEffect transition="in" filter="fade">
                                      <p:cBhvr>
                                        <p:cTn id="164" dur="500"/>
                                        <p:tgtEl>
                                          <p:spTgt spid="522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3" grpId="0" bldLvl="0" animBg="1"/>
      <p:bldP spid="22" grpId="0" bldLvl="0" animBg="1"/>
      <p:bldP spid="23" grpId="0" bldLvl="0" animBg="1"/>
      <p:bldP spid="24" grpId="0" bldLvl="0" animBg="1"/>
      <p:bldP spid="34824" grpId="0"/>
      <p:bldP spid="52229" grpId="0"/>
      <p:bldP spid="30" grpId="0" bldLvl="0" animBg="1"/>
      <p:bldP spid="31" grpId="0" bldLvl="0" animBg="1"/>
      <p:bldP spid="32" grpId="0" bldLvl="0" animBg="1"/>
      <p:bldP spid="34829" grpId="0"/>
      <p:bldP spid="52234" grpId="0"/>
      <p:bldP spid="36" grpId="0" bldLvl="0" animBg="1"/>
      <p:bldP spid="37" grpId="0" bldLvl="0" animBg="1"/>
      <p:bldP spid="38" grpId="0" bldLvl="0" animBg="1"/>
      <p:bldP spid="34834" grpId="0"/>
      <p:bldP spid="52239" grpId="0"/>
      <p:bldP spid="42" grpId="0" bldLvl="0" animBg="1"/>
      <p:bldP spid="43" grpId="0" bldLvl="0" animBg="1"/>
      <p:bldP spid="44" grpId="0" bldLvl="0" animBg="1"/>
      <p:bldP spid="34839" grpId="0"/>
      <p:bldP spid="52244" grpId="0"/>
      <p:bldP spid="52245" grpId="0"/>
      <p:bldP spid="52246" grpId="0"/>
      <p:bldP spid="52247" grpId="0"/>
      <p:bldP spid="52248" grpId="0"/>
      <p:bldP spid="5224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4373" name="组合 48"/>
          <p:cNvGrpSpPr/>
          <p:nvPr/>
        </p:nvGrpSpPr>
        <p:grpSpPr>
          <a:xfrm>
            <a:off x="7875588" y="300038"/>
            <a:ext cx="846137" cy="846137"/>
            <a:chOff x="1758" y="973"/>
            <a:chExt cx="937" cy="937"/>
          </a:xfrm>
        </p:grpSpPr>
        <p:sp>
          <p:nvSpPr>
            <p:cNvPr id="16" name="椭圆 15"/>
            <p:cNvSpPr/>
            <p:nvPr/>
          </p:nvSpPr>
          <p:spPr>
            <a:xfrm>
              <a:off x="1758" y="973"/>
              <a:ext cx="937" cy="937"/>
            </a:xfrm>
            <a:prstGeom prst="ellips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3907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3" name="直角三角形 2"/>
          <p:cNvSpPr/>
          <p:nvPr/>
        </p:nvSpPr>
        <p:spPr>
          <a:xfrm rot="5400000">
            <a:off x="-19050" y="-12700"/>
            <a:ext cx="1409700" cy="1409700"/>
          </a:xfrm>
          <a:prstGeom prst="rtTriangle">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4" name="Copyright Notice"/>
          <p:cNvSpPr/>
          <p:nvPr/>
        </p:nvSpPr>
        <p:spPr bwMode="auto">
          <a:xfrm>
            <a:off x="21272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r"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sp>
        <p:nvSpPr>
          <p:cNvPr id="14" name="饼形 13"/>
          <p:cNvSpPr/>
          <p:nvPr/>
        </p:nvSpPr>
        <p:spPr>
          <a:xfrm>
            <a:off x="649288" y="2135188"/>
            <a:ext cx="2054225" cy="2054225"/>
          </a:xfrm>
          <a:prstGeom prst="pie">
            <a:avLst>
              <a:gd name="adj1" fmla="val 19883868"/>
              <a:gd name="adj2" fmla="val 16200000"/>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altLang="zh-CN" sz="1405" strike="noStrike" noProof="1">
              <a:solidFill>
                <a:schemeClr val="tx1"/>
              </a:solidFill>
              <a:ea typeface="Arial Unicode MS" panose="020B0604020202020204" charset="-122"/>
            </a:endParaRPr>
          </a:p>
        </p:txBody>
      </p:sp>
      <p:sp>
        <p:nvSpPr>
          <p:cNvPr id="15" name="椭圆 14"/>
          <p:cNvSpPr/>
          <p:nvPr/>
        </p:nvSpPr>
        <p:spPr>
          <a:xfrm>
            <a:off x="533400" y="2019300"/>
            <a:ext cx="2286000" cy="2287588"/>
          </a:xfrm>
          <a:prstGeom prst="ellipse">
            <a:avLst/>
          </a:prstGeom>
          <a:noFill/>
          <a:ln w="9525">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405" strike="noStrike" noProof="1">
              <a:ea typeface="Arial Unicode MS" panose="020B0604020202020204" charset="-122"/>
            </a:endParaRPr>
          </a:p>
        </p:txBody>
      </p:sp>
      <p:sp>
        <p:nvSpPr>
          <p:cNvPr id="17" name="饼形 16"/>
          <p:cNvSpPr/>
          <p:nvPr/>
        </p:nvSpPr>
        <p:spPr>
          <a:xfrm rot="4500000">
            <a:off x="391319" y="1878806"/>
            <a:ext cx="2570163" cy="2568575"/>
          </a:xfrm>
          <a:prstGeom prst="pie">
            <a:avLst>
              <a:gd name="adj1" fmla="val 10727010"/>
              <a:gd name="adj2" fmla="val 19033408"/>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405" strike="noStrike" noProof="1">
              <a:solidFill>
                <a:schemeClr val="tx1"/>
              </a:solidFill>
              <a:ea typeface="Arial Unicode MS" panose="020B0604020202020204" charset="-122"/>
            </a:endParaRPr>
          </a:p>
        </p:txBody>
      </p:sp>
      <p:sp>
        <p:nvSpPr>
          <p:cNvPr id="20487" name="文本框 33"/>
          <p:cNvSpPr txBox="1"/>
          <p:nvPr/>
        </p:nvSpPr>
        <p:spPr>
          <a:xfrm>
            <a:off x="1785938" y="2441575"/>
            <a:ext cx="774700" cy="549275"/>
          </a:xfrm>
          <a:prstGeom prst="rect">
            <a:avLst/>
          </a:prstGeom>
          <a:noFill/>
          <a:ln w="9525">
            <a:noFill/>
            <a:miter/>
          </a:ln>
        </p:spPr>
        <p:txBody>
          <a:bodyPr wrap="none" anchor="t">
            <a:spAutoFit/>
          </a:bodyPr>
          <a:lstStyle/>
          <a:p>
            <a:r>
              <a:rPr lang="en-US" altLang="zh-CN" sz="2810" b="1" noProof="1">
                <a:solidFill>
                  <a:schemeClr val="bg1"/>
                </a:solidFill>
                <a:latin typeface="Arial Unicode MS" panose="020B0604020202020204" charset="-122"/>
                <a:ea typeface="Arial Unicode MS" panose="020B0604020202020204" charset="-122"/>
                <a:cs typeface="Arial Unicode MS" panose="020B0604020202020204" charset="-122"/>
              </a:rPr>
              <a:t>40</a:t>
            </a:r>
            <a:r>
              <a:rPr lang="en-US" altLang="zh-CN" sz="1325" b="1" noProof="1">
                <a:solidFill>
                  <a:schemeClr val="bg1"/>
                </a:solidFill>
                <a:latin typeface="Arial Unicode MS" panose="020B0604020202020204" charset="-122"/>
                <a:ea typeface="Arial Unicode MS" panose="020B0604020202020204" charset="-122"/>
                <a:cs typeface="Arial Unicode MS" panose="020B0604020202020204" charset="-122"/>
              </a:rPr>
              <a:t>%</a:t>
            </a:r>
            <a:endParaRPr lang="en-US" altLang="zh-CN" sz="1325" b="1" noProof="1">
              <a:solidFill>
                <a:schemeClr val="bg1"/>
              </a:solidFill>
              <a:latin typeface="Arial Unicode MS" panose="020B0604020202020204" charset="-122"/>
              <a:ea typeface="Arial Unicode MS" panose="020B0604020202020204" charset="-122"/>
            </a:endParaRPr>
          </a:p>
        </p:txBody>
      </p:sp>
      <p:sp>
        <p:nvSpPr>
          <p:cNvPr id="18" name="Text Box 3"/>
          <p:cNvSpPr txBox="1"/>
          <p:nvPr/>
        </p:nvSpPr>
        <p:spPr>
          <a:xfrm>
            <a:off x="4587875" y="2136775"/>
            <a:ext cx="3922713" cy="352425"/>
          </a:xfrm>
          <a:prstGeom prst="rect">
            <a:avLst/>
          </a:prstGeom>
          <a:noFill/>
          <a:ln w="9525">
            <a:noFill/>
            <a:miter/>
          </a:ln>
        </p:spPr>
        <p:txBody>
          <a:bodyPr wrap="square">
            <a:spAutoFit/>
          </a:bodyPr>
          <a:lstStyle>
            <a:lvl1pPr marL="342900" lvl="0" indent="-342900" algn="l" defTabSz="914400" eaLnBrk="0" fontAlgn="base" latinLnBrk="0" hangingPunct="0">
              <a:spcBef>
                <a:spcPct val="20000"/>
              </a:spcBef>
              <a:spcAft>
                <a:spcPct val="0"/>
              </a:spcAft>
              <a:buChar char="•"/>
              <a:defRPr sz="3200" b="0" i="0" u="none" kern="1200" baseline="0">
                <a:solidFill>
                  <a:srgbClr val="89D2D9"/>
                </a:solidFill>
                <a:latin typeface="Arial" panose="020B0604020202020204" pitchFamily="34" charset="0"/>
                <a:ea typeface="黑体" panose="02010609060101010101" pitchFamily="49" charset="-122"/>
              </a:defRPr>
            </a:lvl1pPr>
            <a:lvl2pPr marL="742950" lvl="1" indent="-285750" algn="l" defTabSz="914400" eaLnBrk="0" fontAlgn="base" latinLnBrk="0" hangingPunct="0">
              <a:spcBef>
                <a:spcPct val="20000"/>
              </a:spcBef>
              <a:spcAft>
                <a:spcPct val="0"/>
              </a:spcAft>
              <a:buChar char="–"/>
              <a:defRPr sz="2800" b="0" i="0" u="none" kern="1200" baseline="0">
                <a:solidFill>
                  <a:srgbClr val="89D2D9"/>
                </a:solidFill>
                <a:latin typeface="+mn-lt"/>
                <a:ea typeface="+mn-ea"/>
                <a:cs typeface="+mn-cs"/>
              </a:defRPr>
            </a:lvl2pPr>
            <a:lvl3pPr marL="1143000" lvl="2" indent="-228600" algn="l" defTabSz="914400" eaLnBrk="0" fontAlgn="base" latinLnBrk="0" hangingPunct="0">
              <a:spcBef>
                <a:spcPct val="20000"/>
              </a:spcBef>
              <a:spcAft>
                <a:spcPct val="0"/>
              </a:spcAft>
              <a:buChar char="•"/>
              <a:defRPr sz="2400" b="0" i="0" u="none" kern="1200" baseline="0">
                <a:solidFill>
                  <a:srgbClr val="89D2D9"/>
                </a:solidFill>
                <a:latin typeface="+mn-lt"/>
                <a:ea typeface="+mn-ea"/>
                <a:cs typeface="+mn-cs"/>
              </a:defRPr>
            </a:lvl3pPr>
            <a:lvl4pPr marL="1600200" lvl="3" indent="-228600" algn="l" defTabSz="914400" eaLnBrk="0" fontAlgn="base" latinLnBrk="0" hangingPunct="0">
              <a:spcBef>
                <a:spcPct val="20000"/>
              </a:spcBef>
              <a:spcAft>
                <a:spcPct val="0"/>
              </a:spcAft>
              <a:buChar char="–"/>
              <a:defRPr sz="2000" b="0" i="0" u="none" kern="1200" baseline="0">
                <a:solidFill>
                  <a:srgbClr val="89D2D9"/>
                </a:solidFill>
                <a:latin typeface="+mn-lt"/>
                <a:ea typeface="+mn-ea"/>
                <a:cs typeface="+mn-cs"/>
              </a:defRPr>
            </a:lvl4pPr>
            <a:lvl5pPr marL="2057400" lvl="4" indent="-228600" algn="l" defTabSz="914400" eaLnBrk="0" fontAlgn="base" latinLnBrk="0" hangingPunct="0">
              <a:spcBef>
                <a:spcPct val="20000"/>
              </a:spcBef>
              <a:spcAft>
                <a:spcPct val="0"/>
              </a:spcAft>
              <a:buChar char="»"/>
              <a:defRPr sz="2000" b="0" i="0" u="none" kern="1200" baseline="0">
                <a:solidFill>
                  <a:srgbClr val="89D2D9"/>
                </a:solidFill>
                <a:latin typeface="+mn-lt"/>
                <a:ea typeface="+mn-ea"/>
                <a:cs typeface="+mn-cs"/>
              </a:defRPr>
            </a:lvl5pPr>
          </a:lstStyle>
          <a:p>
            <a:pPr marL="0" indent="0" algn="dist" fontAlgn="base">
              <a:buNone/>
            </a:pPr>
            <a:r>
              <a:rPr lang="en-US" sz="1600" strike="noStrike" cap="small" noProof="1" smtClean="0">
                <a:solidFill>
                  <a:schemeClr val="tx1"/>
                </a:solidFill>
                <a:latin typeface="Arial Unicode MS" panose="020B0604020202020204" charset="-122"/>
                <a:ea typeface="Arial Unicode MS" panose="020B0604020202020204" charset="-122"/>
                <a:cs typeface="Arial Unicode MS" panose="020B0604020202020204" charset="-122"/>
                <a:sym typeface="+mn-ea"/>
              </a:rPr>
              <a:t>LEOPARD POWERPOINT TEMPLATE</a:t>
            </a:r>
            <a:endParaRPr lang="en-US" altLang="zh-CN" sz="1600" strike="noStrike" cap="small" noProof="1" smtClean="0">
              <a:solidFill>
                <a:schemeClr val="tx1"/>
              </a:solidFill>
              <a:latin typeface="Arial Unicode MS" panose="020B0604020202020204" charset="-122"/>
              <a:ea typeface="Arial Unicode MS" panose="020B0604020202020204" charset="-122"/>
              <a:cs typeface="Arial Unicode MS" panose="020B0604020202020204" charset="-122"/>
              <a:sym typeface="+mn-ea"/>
            </a:endParaRPr>
          </a:p>
        </p:txBody>
      </p:sp>
      <p:sp>
        <p:nvSpPr>
          <p:cNvPr id="46086" name="文本框 4"/>
          <p:cNvSpPr txBox="1"/>
          <p:nvPr/>
        </p:nvSpPr>
        <p:spPr>
          <a:xfrm>
            <a:off x="3670300" y="3001963"/>
            <a:ext cx="4854575" cy="922020"/>
          </a:xfrm>
          <a:prstGeom prst="rect">
            <a:avLst/>
          </a:prstGeom>
          <a:noFill/>
          <a:ln w="9525">
            <a:noFill/>
          </a:ln>
        </p:spPr>
        <p:txBody>
          <a:bodyPr wrap="square" anchor="t">
            <a:spAutoFit/>
          </a:bodyPr>
          <a:lstStyle/>
          <a:p>
            <a:pPr>
              <a:lnSpc>
                <a:spcPct val="150000"/>
              </a:lnSpc>
            </a:pPr>
            <a:r>
              <a:rPr lang="en-US" altLang="en-US" sz="1200" dirty="0">
                <a:latin typeface="Arial Unicode MS" panose="020B0604020202020204" charset="-122"/>
                <a:ea typeface="Arial Unicode MS" panose="020B0604020202020204" charset="-122"/>
                <a:sym typeface="Arial" panose="020B0604020202020204" pitchFamily="34" charset="0"/>
              </a:rPr>
              <a:t>Click here to add content of the text，and briefly explain your point of view
</a:t>
            </a:r>
            <a:endParaRPr lang="en-US" altLang="en-US" sz="1200" dirty="0">
              <a:latin typeface="Arial Unicode MS" panose="020B0604020202020204" charset="-122"/>
              <a:ea typeface="Arial Unicode MS" panose="020B0604020202020204" charset="-122"/>
              <a:sym typeface="SimSun" panose="02010600030101010101" pitchFamily="2" charset="-122"/>
            </a:endParaRPr>
          </a:p>
        </p:txBody>
      </p:sp>
      <p:sp>
        <p:nvSpPr>
          <p:cNvPr id="19" name="Text Box 3"/>
          <p:cNvSpPr txBox="1"/>
          <p:nvPr/>
        </p:nvSpPr>
        <p:spPr>
          <a:xfrm>
            <a:off x="3505200" y="1993900"/>
            <a:ext cx="1089025" cy="549275"/>
          </a:xfrm>
          <a:prstGeom prst="rect">
            <a:avLst/>
          </a:prstGeom>
          <a:noFill/>
          <a:ln w="9525">
            <a:noFill/>
            <a:miter/>
          </a:ln>
        </p:spPr>
        <p:txBody>
          <a:bodyPr wrap="square">
            <a:spAutoFit/>
          </a:bodyPr>
          <a:lstStyle>
            <a:lvl1pPr marL="342900" lvl="0" indent="-342900" algn="l" defTabSz="914400" eaLnBrk="0" fontAlgn="base" latinLnBrk="0" hangingPunct="0">
              <a:spcBef>
                <a:spcPct val="20000"/>
              </a:spcBef>
              <a:spcAft>
                <a:spcPct val="0"/>
              </a:spcAft>
              <a:buChar char="•"/>
              <a:defRPr sz="3200" b="0" i="0" u="none" kern="1200" baseline="0">
                <a:solidFill>
                  <a:srgbClr val="89D2D9"/>
                </a:solidFill>
                <a:latin typeface="Arial" panose="020B0604020202020204" pitchFamily="34" charset="0"/>
                <a:ea typeface="黑体" panose="02010609060101010101" pitchFamily="49" charset="-122"/>
              </a:defRPr>
            </a:lvl1pPr>
            <a:lvl2pPr marL="742950" lvl="1" indent="-285750" algn="l" defTabSz="914400" eaLnBrk="0" fontAlgn="base" latinLnBrk="0" hangingPunct="0">
              <a:spcBef>
                <a:spcPct val="20000"/>
              </a:spcBef>
              <a:spcAft>
                <a:spcPct val="0"/>
              </a:spcAft>
              <a:buChar char="–"/>
              <a:defRPr sz="2800" b="0" i="0" u="none" kern="1200" baseline="0">
                <a:solidFill>
                  <a:srgbClr val="89D2D9"/>
                </a:solidFill>
                <a:latin typeface="+mn-lt"/>
                <a:ea typeface="+mn-ea"/>
                <a:cs typeface="+mn-cs"/>
              </a:defRPr>
            </a:lvl2pPr>
            <a:lvl3pPr marL="1143000" lvl="2" indent="-228600" algn="l" defTabSz="914400" eaLnBrk="0" fontAlgn="base" latinLnBrk="0" hangingPunct="0">
              <a:spcBef>
                <a:spcPct val="20000"/>
              </a:spcBef>
              <a:spcAft>
                <a:spcPct val="0"/>
              </a:spcAft>
              <a:buChar char="•"/>
              <a:defRPr sz="2400" b="0" i="0" u="none" kern="1200" baseline="0">
                <a:solidFill>
                  <a:srgbClr val="89D2D9"/>
                </a:solidFill>
                <a:latin typeface="+mn-lt"/>
                <a:ea typeface="+mn-ea"/>
                <a:cs typeface="+mn-cs"/>
              </a:defRPr>
            </a:lvl3pPr>
            <a:lvl4pPr marL="1600200" lvl="3" indent="-228600" algn="l" defTabSz="914400" eaLnBrk="0" fontAlgn="base" latinLnBrk="0" hangingPunct="0">
              <a:spcBef>
                <a:spcPct val="20000"/>
              </a:spcBef>
              <a:spcAft>
                <a:spcPct val="0"/>
              </a:spcAft>
              <a:buChar char="–"/>
              <a:defRPr sz="2000" b="0" i="0" u="none" kern="1200" baseline="0">
                <a:solidFill>
                  <a:srgbClr val="89D2D9"/>
                </a:solidFill>
                <a:latin typeface="+mn-lt"/>
                <a:ea typeface="+mn-ea"/>
                <a:cs typeface="+mn-cs"/>
              </a:defRPr>
            </a:lvl4pPr>
            <a:lvl5pPr marL="2057400" lvl="4" indent="-228600" algn="l" defTabSz="914400" eaLnBrk="0" fontAlgn="base" latinLnBrk="0" hangingPunct="0">
              <a:spcBef>
                <a:spcPct val="20000"/>
              </a:spcBef>
              <a:spcAft>
                <a:spcPct val="0"/>
              </a:spcAft>
              <a:buChar char="»"/>
              <a:defRPr sz="2000" b="0" i="0" u="none" kern="1200" baseline="0">
                <a:solidFill>
                  <a:srgbClr val="89D2D9"/>
                </a:solidFill>
                <a:latin typeface="+mn-lt"/>
                <a:ea typeface="+mn-ea"/>
                <a:cs typeface="+mn-cs"/>
              </a:defRPr>
            </a:lvl5pPr>
          </a:lstStyle>
          <a:p>
            <a:pPr marL="0" indent="0" algn="ctr" fontAlgn="base">
              <a:buNone/>
            </a:pPr>
            <a:r>
              <a:rPr lang="en-US" sz="2800" b="1" strike="noStrike" cap="small" noProof="1" smtClean="0">
                <a:solidFill>
                  <a:schemeClr val="tx1"/>
                </a:solidFill>
                <a:latin typeface="Arial Unicode MS" panose="020B0604020202020204" charset="-122"/>
                <a:ea typeface="Arial Unicode MS" panose="020B0604020202020204" charset="-122"/>
                <a:cs typeface="Arial Unicode MS" panose="020B0604020202020204" charset="-122"/>
                <a:sym typeface="+mn-ea"/>
              </a:rPr>
              <a:t>40%</a:t>
            </a:r>
            <a:endParaRPr lang="en-US" altLang="zh-CN" sz="2800" b="1" strike="noStrike" cap="small" noProof="1" smtClean="0">
              <a:solidFill>
                <a:schemeClr val="tx1"/>
              </a:solidFill>
              <a:latin typeface="Arial Unicode MS" panose="020B0604020202020204" charset="-122"/>
              <a:ea typeface="Arial Unicode MS" panose="020B0604020202020204" charset="-122"/>
              <a:cs typeface="Arial Unicode MS" panose="020B0604020202020204" charset="-122"/>
              <a:sym typeface="+mn-ea"/>
            </a:endParaRPr>
          </a:p>
        </p:txBody>
      </p:sp>
      <p:sp>
        <p:nvSpPr>
          <p:cNvPr id="20" name="矩形 19"/>
          <p:cNvSpPr/>
          <p:nvPr/>
        </p:nvSpPr>
        <p:spPr>
          <a:xfrm>
            <a:off x="3670300" y="2571750"/>
            <a:ext cx="914400" cy="98425"/>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cxnSp>
        <p:nvCxnSpPr>
          <p:cNvPr id="21" name="直接连接符 20"/>
          <p:cNvCxnSpPr/>
          <p:nvPr/>
        </p:nvCxnSpPr>
        <p:spPr>
          <a:xfrm>
            <a:off x="4579938" y="2620963"/>
            <a:ext cx="2174875"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9525" y="4943475"/>
            <a:ext cx="9153525" cy="76200"/>
          </a:xfrm>
          <a:prstGeom prst="rect">
            <a:avLst/>
          </a:prstGeom>
          <a:solidFill>
            <a:srgbClr val="002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0-#ppt_w/2"/>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314373"/>
                                        </p:tgtEl>
                                        <p:attrNameLst>
                                          <p:attrName>style.visibility</p:attrName>
                                        </p:attrNameLst>
                                      </p:cBhvr>
                                      <p:to>
                                        <p:strVal val="visible"/>
                                      </p:to>
                                    </p:set>
                                    <p:anim calcmode="lin" valueType="num">
                                      <p:cBhvr>
                                        <p:cTn id="12" dur="500" fill="hold"/>
                                        <p:tgtEl>
                                          <p:spTgt spid="314373"/>
                                        </p:tgtEl>
                                        <p:attrNameLst>
                                          <p:attrName>ppt_w</p:attrName>
                                        </p:attrNameLst>
                                      </p:cBhvr>
                                      <p:tavLst>
                                        <p:tav tm="0">
                                          <p:val>
                                            <p:fltVal val="0"/>
                                          </p:val>
                                        </p:tav>
                                        <p:tav tm="100000">
                                          <p:val>
                                            <p:strVal val="#ppt_w"/>
                                          </p:val>
                                        </p:tav>
                                      </p:tavLst>
                                    </p:anim>
                                    <p:anim calcmode="lin" valueType="num">
                                      <p:cBhvr>
                                        <p:cTn id="13" dur="500" fill="hold"/>
                                        <p:tgtEl>
                                          <p:spTgt spid="314373"/>
                                        </p:tgtEl>
                                        <p:attrNameLst>
                                          <p:attrName>ppt_h</p:attrName>
                                        </p:attrNameLst>
                                      </p:cBhvr>
                                      <p:tavLst>
                                        <p:tav tm="0">
                                          <p:val>
                                            <p:fltVal val="0"/>
                                          </p:val>
                                        </p:tav>
                                        <p:tav tm="100000">
                                          <p:val>
                                            <p:strVal val="#ppt_h"/>
                                          </p:val>
                                        </p:tav>
                                      </p:tavLst>
                                    </p:anim>
                                    <p:anim calcmode="lin" valueType="num">
                                      <p:cBhvr>
                                        <p:cTn id="14" dur="500" fill="hold"/>
                                        <p:tgtEl>
                                          <p:spTgt spid="314373"/>
                                        </p:tgtEl>
                                        <p:attrNameLst>
                                          <p:attrName>style.rotation</p:attrName>
                                        </p:attrNameLst>
                                      </p:cBhvr>
                                      <p:tavLst>
                                        <p:tav tm="0">
                                          <p:val>
                                            <p:fltVal val="360"/>
                                          </p:val>
                                        </p:tav>
                                        <p:tav tm="100000">
                                          <p:val>
                                            <p:fltVal val="0"/>
                                          </p:val>
                                        </p:tav>
                                      </p:tavLst>
                                    </p:anim>
                                    <p:animEffect transition="in" filter="fade">
                                      <p:cBhvr>
                                        <p:cTn id="15" dur="500"/>
                                        <p:tgtEl>
                                          <p:spTgt spid="314373"/>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 calcmode="lin" valueType="num">
                                      <p:cBhvr>
                                        <p:cTn id="21" dur="500" fill="hold"/>
                                        <p:tgtEl>
                                          <p:spTgt spid="4"/>
                                        </p:tgtEl>
                                        <p:attrNameLst>
                                          <p:attrName>style.rotation</p:attrName>
                                        </p:attrNameLst>
                                      </p:cBhvr>
                                      <p:tavLst>
                                        <p:tav tm="0">
                                          <p:val>
                                            <p:fltVal val="360"/>
                                          </p:val>
                                        </p:tav>
                                        <p:tav tm="100000">
                                          <p:val>
                                            <p:fltVal val="0"/>
                                          </p:val>
                                        </p:tav>
                                      </p:tavLst>
                                    </p:anim>
                                    <p:animEffect transition="in" filter="fade">
                                      <p:cBhvr>
                                        <p:cTn id="22" dur="500"/>
                                        <p:tgtEl>
                                          <p:spTgt spid="4"/>
                                        </p:tgtEl>
                                      </p:cBhvr>
                                    </p:animEffect>
                                  </p:childTnLst>
                                </p:cTn>
                              </p:par>
                            </p:childTnLst>
                          </p:cTn>
                        </p:par>
                        <p:par>
                          <p:cTn id="23" fill="hold">
                            <p:stCondLst>
                              <p:cond delay="1500"/>
                            </p:stCondLst>
                            <p:childTnLst>
                              <p:par>
                                <p:cTn id="24" presetID="21" presetClass="entr" presetSubtype="1"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heel(1)">
                                      <p:cBhvr>
                                        <p:cTn id="26" dur="2000"/>
                                        <p:tgtEl>
                                          <p:spTgt spid="14"/>
                                        </p:tgtEl>
                                      </p:cBhvr>
                                    </p:animEffect>
                                  </p:childTnLst>
                                </p:cTn>
                              </p:par>
                            </p:childTnLst>
                          </p:cTn>
                        </p:par>
                        <p:par>
                          <p:cTn id="27" fill="hold">
                            <p:stCondLst>
                              <p:cond delay="3500"/>
                            </p:stCondLst>
                            <p:childTnLst>
                              <p:par>
                                <p:cTn id="28" presetID="21" presetClass="entr" presetSubtype="1"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wheel(1)">
                                      <p:cBhvr>
                                        <p:cTn id="30" dur="2000"/>
                                        <p:tgtEl>
                                          <p:spTgt spid="15"/>
                                        </p:tgtEl>
                                      </p:cBhvr>
                                    </p:animEffect>
                                  </p:childTnLst>
                                </p:cTn>
                              </p:par>
                            </p:childTnLst>
                          </p:cTn>
                        </p:par>
                        <p:par>
                          <p:cTn id="31" fill="hold">
                            <p:stCondLst>
                              <p:cond delay="5500"/>
                            </p:stCondLst>
                            <p:childTnLst>
                              <p:par>
                                <p:cTn id="32" presetID="53" presetClass="entr" presetSubtype="16" fill="hold" grpId="0" nodeType="afterEffect">
                                  <p:stCondLst>
                                    <p:cond delay="0"/>
                                  </p:stCondLst>
                                  <p:childTnLst>
                                    <p:set>
                                      <p:cBhvr>
                                        <p:cTn id="33" dur="1" fill="hold">
                                          <p:stCondLst>
                                            <p:cond delay="0"/>
                                          </p:stCondLst>
                                        </p:cTn>
                                        <p:tgtEl>
                                          <p:spTgt spid="17"/>
                                        </p:tgtEl>
                                        <p:attrNameLst>
                                          <p:attrName>style.visibility</p:attrName>
                                        </p:attrNameLst>
                                      </p:cBhvr>
                                      <p:to>
                                        <p:strVal val="visible"/>
                                      </p:to>
                                    </p:set>
                                    <p:anim calcmode="lin" valueType="num">
                                      <p:cBhvr>
                                        <p:cTn id="34" dur="500" fill="hold"/>
                                        <p:tgtEl>
                                          <p:spTgt spid="17"/>
                                        </p:tgtEl>
                                        <p:attrNameLst>
                                          <p:attrName>ppt_w</p:attrName>
                                        </p:attrNameLst>
                                      </p:cBhvr>
                                      <p:tavLst>
                                        <p:tav tm="0">
                                          <p:val>
                                            <p:fltVal val="0"/>
                                          </p:val>
                                        </p:tav>
                                        <p:tav tm="100000">
                                          <p:val>
                                            <p:strVal val="#ppt_w"/>
                                          </p:val>
                                        </p:tav>
                                      </p:tavLst>
                                    </p:anim>
                                    <p:anim calcmode="lin" valueType="num">
                                      <p:cBhvr>
                                        <p:cTn id="35" dur="500" fill="hold"/>
                                        <p:tgtEl>
                                          <p:spTgt spid="17"/>
                                        </p:tgtEl>
                                        <p:attrNameLst>
                                          <p:attrName>ppt_h</p:attrName>
                                        </p:attrNameLst>
                                      </p:cBhvr>
                                      <p:tavLst>
                                        <p:tav tm="0">
                                          <p:val>
                                            <p:fltVal val="0"/>
                                          </p:val>
                                        </p:tav>
                                        <p:tav tm="100000">
                                          <p:val>
                                            <p:strVal val="#ppt_h"/>
                                          </p:val>
                                        </p:tav>
                                      </p:tavLst>
                                    </p:anim>
                                    <p:animEffect transition="in" filter="fade">
                                      <p:cBhvr>
                                        <p:cTn id="36" dur="500"/>
                                        <p:tgtEl>
                                          <p:spTgt spid="17"/>
                                        </p:tgtEl>
                                      </p:cBhvr>
                                    </p:animEffect>
                                  </p:childTnLst>
                                </p:cTn>
                              </p:par>
                            </p:childTnLst>
                          </p:cTn>
                        </p:par>
                        <p:par>
                          <p:cTn id="37" fill="hold">
                            <p:stCondLst>
                              <p:cond delay="6000"/>
                            </p:stCondLst>
                            <p:childTnLst>
                              <p:par>
                                <p:cTn id="38" presetID="10" presetClass="entr" presetSubtype="0" fill="hold" grpId="0" nodeType="afterEffect">
                                  <p:stCondLst>
                                    <p:cond delay="0"/>
                                  </p:stCondLst>
                                  <p:childTnLst>
                                    <p:set>
                                      <p:cBhvr>
                                        <p:cTn id="39" dur="1" fill="hold">
                                          <p:stCondLst>
                                            <p:cond delay="0"/>
                                          </p:stCondLst>
                                        </p:cTn>
                                        <p:tgtEl>
                                          <p:spTgt spid="20487"/>
                                        </p:tgtEl>
                                        <p:attrNameLst>
                                          <p:attrName>style.visibility</p:attrName>
                                        </p:attrNameLst>
                                      </p:cBhvr>
                                      <p:to>
                                        <p:strVal val="visible"/>
                                      </p:to>
                                    </p:set>
                                    <p:animEffect transition="in" filter="fade">
                                      <p:cBhvr>
                                        <p:cTn id="40" dur="500"/>
                                        <p:tgtEl>
                                          <p:spTgt spid="20487"/>
                                        </p:tgtEl>
                                      </p:cBhvr>
                                    </p:animEffect>
                                  </p:childTnLst>
                                </p:cTn>
                              </p:par>
                            </p:childTnLst>
                          </p:cTn>
                        </p:par>
                        <p:par>
                          <p:cTn id="41" fill="hold">
                            <p:stCondLst>
                              <p:cond delay="6500"/>
                            </p:stCondLst>
                            <p:childTnLst>
                              <p:par>
                                <p:cTn id="42" presetID="10" presetClass="entr" presetSubtype="0" fill="hold" grpId="0" nodeType="after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childTnLst>
                          </p:cTn>
                        </p:par>
                        <p:par>
                          <p:cTn id="45" fill="hold">
                            <p:stCondLst>
                              <p:cond delay="7000"/>
                            </p:stCondLst>
                            <p:childTnLst>
                              <p:par>
                                <p:cTn id="46" presetID="2" presetClass="entr" presetSubtype="2"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p:cTn id="48" dur="500" fill="hold"/>
                                        <p:tgtEl>
                                          <p:spTgt spid="18"/>
                                        </p:tgtEl>
                                        <p:attrNameLst>
                                          <p:attrName>ppt_x</p:attrName>
                                        </p:attrNameLst>
                                      </p:cBhvr>
                                      <p:tavLst>
                                        <p:tav tm="0">
                                          <p:val>
                                            <p:strVal val="1+#ppt_w/2"/>
                                          </p:val>
                                        </p:tav>
                                        <p:tav tm="100000">
                                          <p:val>
                                            <p:strVal val="#ppt_x"/>
                                          </p:val>
                                        </p:tav>
                                      </p:tavLst>
                                    </p:anim>
                                    <p:anim calcmode="lin" valueType="num">
                                      <p:cBhvr>
                                        <p:cTn id="49" dur="500" fill="hold"/>
                                        <p:tgtEl>
                                          <p:spTgt spid="18"/>
                                        </p:tgtEl>
                                        <p:attrNameLst>
                                          <p:attrName>ppt_y</p:attrName>
                                        </p:attrNameLst>
                                      </p:cBhvr>
                                      <p:tavLst>
                                        <p:tav tm="0">
                                          <p:val>
                                            <p:strVal val="#ppt_y"/>
                                          </p:val>
                                        </p:tav>
                                        <p:tav tm="100000">
                                          <p:val>
                                            <p:strVal val="#ppt_y"/>
                                          </p:val>
                                        </p:tav>
                                      </p:tavLst>
                                    </p:anim>
                                  </p:childTnLst>
                                </p:cTn>
                              </p:par>
                            </p:childTnLst>
                          </p:cTn>
                        </p:par>
                        <p:par>
                          <p:cTn id="50" fill="hold">
                            <p:stCondLst>
                              <p:cond delay="7500"/>
                            </p:stCondLst>
                            <p:childTnLst>
                              <p:par>
                                <p:cTn id="51" presetID="53" presetClass="entr" presetSubtype="16" fill="hold" grpId="0" nodeType="after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p:cTn id="53" dur="500" fill="hold"/>
                                        <p:tgtEl>
                                          <p:spTgt spid="20"/>
                                        </p:tgtEl>
                                        <p:attrNameLst>
                                          <p:attrName>ppt_w</p:attrName>
                                        </p:attrNameLst>
                                      </p:cBhvr>
                                      <p:tavLst>
                                        <p:tav tm="0">
                                          <p:val>
                                            <p:fltVal val="0"/>
                                          </p:val>
                                        </p:tav>
                                        <p:tav tm="100000">
                                          <p:val>
                                            <p:strVal val="#ppt_w"/>
                                          </p:val>
                                        </p:tav>
                                      </p:tavLst>
                                    </p:anim>
                                    <p:anim calcmode="lin" valueType="num">
                                      <p:cBhvr>
                                        <p:cTn id="54" dur="500" fill="hold"/>
                                        <p:tgtEl>
                                          <p:spTgt spid="20"/>
                                        </p:tgtEl>
                                        <p:attrNameLst>
                                          <p:attrName>ppt_h</p:attrName>
                                        </p:attrNameLst>
                                      </p:cBhvr>
                                      <p:tavLst>
                                        <p:tav tm="0">
                                          <p:val>
                                            <p:fltVal val="0"/>
                                          </p:val>
                                        </p:tav>
                                        <p:tav tm="100000">
                                          <p:val>
                                            <p:strVal val="#ppt_h"/>
                                          </p:val>
                                        </p:tav>
                                      </p:tavLst>
                                    </p:anim>
                                    <p:animEffect transition="in" filter="fade">
                                      <p:cBhvr>
                                        <p:cTn id="55" dur="500"/>
                                        <p:tgtEl>
                                          <p:spTgt spid="20"/>
                                        </p:tgtEl>
                                      </p:cBhvr>
                                    </p:animEffect>
                                  </p:childTnLst>
                                </p:cTn>
                              </p:par>
                            </p:childTnLst>
                          </p:cTn>
                        </p:par>
                        <p:par>
                          <p:cTn id="56" fill="hold">
                            <p:stCondLst>
                              <p:cond delay="8000"/>
                            </p:stCondLst>
                            <p:childTnLst>
                              <p:par>
                                <p:cTn id="57" presetID="2" presetClass="entr" presetSubtype="2" fill="hold" nodeType="afterEffect">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cBhvr>
                                        <p:cTn id="59" dur="500" fill="hold"/>
                                        <p:tgtEl>
                                          <p:spTgt spid="21"/>
                                        </p:tgtEl>
                                        <p:attrNameLst>
                                          <p:attrName>ppt_x</p:attrName>
                                        </p:attrNameLst>
                                      </p:cBhvr>
                                      <p:tavLst>
                                        <p:tav tm="0">
                                          <p:val>
                                            <p:strVal val="1+#ppt_w/2"/>
                                          </p:val>
                                        </p:tav>
                                        <p:tav tm="100000">
                                          <p:val>
                                            <p:strVal val="#ppt_x"/>
                                          </p:val>
                                        </p:tav>
                                      </p:tavLst>
                                    </p:anim>
                                    <p:anim calcmode="lin" valueType="num">
                                      <p:cBhvr>
                                        <p:cTn id="60" dur="500" fill="hold"/>
                                        <p:tgtEl>
                                          <p:spTgt spid="21"/>
                                        </p:tgtEl>
                                        <p:attrNameLst>
                                          <p:attrName>ppt_y</p:attrName>
                                        </p:attrNameLst>
                                      </p:cBhvr>
                                      <p:tavLst>
                                        <p:tav tm="0">
                                          <p:val>
                                            <p:strVal val="#ppt_y"/>
                                          </p:val>
                                        </p:tav>
                                        <p:tav tm="100000">
                                          <p:val>
                                            <p:strVal val="#ppt_y"/>
                                          </p:val>
                                        </p:tav>
                                      </p:tavLst>
                                    </p:anim>
                                  </p:childTnLst>
                                </p:cTn>
                              </p:par>
                            </p:childTnLst>
                          </p:cTn>
                        </p:par>
                        <p:par>
                          <p:cTn id="61" fill="hold">
                            <p:stCondLst>
                              <p:cond delay="8500"/>
                            </p:stCondLst>
                            <p:childTnLst>
                              <p:par>
                                <p:cTn id="62" presetID="2" presetClass="entr" presetSubtype="2" fill="hold" grpId="0" nodeType="afterEffect">
                                  <p:stCondLst>
                                    <p:cond delay="0"/>
                                  </p:stCondLst>
                                  <p:childTnLst>
                                    <p:set>
                                      <p:cBhvr>
                                        <p:cTn id="63" dur="1" fill="hold">
                                          <p:stCondLst>
                                            <p:cond delay="0"/>
                                          </p:stCondLst>
                                        </p:cTn>
                                        <p:tgtEl>
                                          <p:spTgt spid="46086"/>
                                        </p:tgtEl>
                                        <p:attrNameLst>
                                          <p:attrName>style.visibility</p:attrName>
                                        </p:attrNameLst>
                                      </p:cBhvr>
                                      <p:to>
                                        <p:strVal val="visible"/>
                                      </p:to>
                                    </p:set>
                                    <p:anim calcmode="lin" valueType="num">
                                      <p:cBhvr>
                                        <p:cTn id="64" dur="500" fill="hold"/>
                                        <p:tgtEl>
                                          <p:spTgt spid="46086"/>
                                        </p:tgtEl>
                                        <p:attrNameLst>
                                          <p:attrName>ppt_x</p:attrName>
                                        </p:attrNameLst>
                                      </p:cBhvr>
                                      <p:tavLst>
                                        <p:tav tm="0">
                                          <p:val>
                                            <p:strVal val="1+#ppt_w/2"/>
                                          </p:val>
                                        </p:tav>
                                        <p:tav tm="100000">
                                          <p:val>
                                            <p:strVal val="#ppt_x"/>
                                          </p:val>
                                        </p:tav>
                                      </p:tavLst>
                                    </p:anim>
                                    <p:anim calcmode="lin" valueType="num">
                                      <p:cBhvr>
                                        <p:cTn id="65" dur="500" fill="hold"/>
                                        <p:tgtEl>
                                          <p:spTgt spid="4608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14" grpId="0" bldLvl="0" animBg="1"/>
      <p:bldP spid="15" grpId="0" bldLvl="0" animBg="1"/>
      <p:bldP spid="17" grpId="0" bldLvl="0" animBg="1"/>
      <p:bldP spid="20487" grpId="0"/>
      <p:bldP spid="18" grpId="0"/>
      <p:bldP spid="46086" grpId="0"/>
      <p:bldP spid="19" grpId="0"/>
      <p:bldP spid="20"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48"/>
          <p:cNvGrpSpPr/>
          <p:nvPr/>
        </p:nvGrpSpPr>
        <p:grpSpPr>
          <a:xfrm>
            <a:off x="371475" y="300038"/>
            <a:ext cx="846138" cy="846137"/>
            <a:chOff x="1758" y="973"/>
            <a:chExt cx="937" cy="937"/>
          </a:xfrm>
        </p:grpSpPr>
        <p:sp>
          <p:nvSpPr>
            <p:cNvPr id="5" name="椭圆 4"/>
            <p:cNvSpPr/>
            <p:nvPr/>
          </p:nvSpPr>
          <p:spPr>
            <a:xfrm>
              <a:off x="1758" y="973"/>
              <a:ext cx="937" cy="937"/>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6" name="Freeform 33"/>
            <p:cNvSpPr>
              <a:spLocks noEditPoints="1"/>
            </p:cNvSpPr>
            <p:nvPr/>
          </p:nvSpPr>
          <p:spPr>
            <a:xfrm>
              <a:off x="2034" y="1145"/>
              <a:ext cx="374" cy="570"/>
            </a:xfrm>
            <a:custGeom>
              <a:avLst/>
              <a:gdLst/>
              <a:ahLst/>
              <a:cxnLst>
                <a:cxn ang="0">
                  <a:pos x="398" y="522"/>
                </a:cxn>
                <a:cxn ang="0">
                  <a:pos x="398" y="822"/>
                </a:cxn>
                <a:cxn ang="0">
                  <a:pos x="445" y="844"/>
                </a:cxn>
                <a:cxn ang="0">
                  <a:pos x="0" y="912"/>
                </a:cxn>
                <a:cxn ang="0">
                  <a:pos x="41" y="844"/>
                </a:cxn>
                <a:cxn ang="0">
                  <a:pos x="0" y="463"/>
                </a:cxn>
                <a:cxn ang="0">
                  <a:pos x="445" y="394"/>
                </a:cxn>
                <a:cxn ang="0">
                  <a:pos x="398" y="463"/>
                </a:cxn>
                <a:cxn ang="0">
                  <a:pos x="336" y="522"/>
                </a:cxn>
                <a:cxn ang="0">
                  <a:pos x="263" y="794"/>
                </a:cxn>
                <a:cxn ang="0">
                  <a:pos x="336" y="522"/>
                </a:cxn>
                <a:cxn ang="0">
                  <a:pos x="494" y="152"/>
                </a:cxn>
                <a:cxn ang="0">
                  <a:pos x="499" y="116"/>
                </a:cxn>
                <a:cxn ang="0">
                  <a:pos x="370" y="56"/>
                </a:cxn>
                <a:cxn ang="0">
                  <a:pos x="488" y="0"/>
                </a:cxn>
                <a:cxn ang="0">
                  <a:pos x="357" y="56"/>
                </a:cxn>
                <a:cxn ang="0">
                  <a:pos x="357" y="116"/>
                </a:cxn>
                <a:cxn ang="0">
                  <a:pos x="488" y="174"/>
                </a:cxn>
                <a:cxn ang="0">
                  <a:pos x="494" y="152"/>
                </a:cxn>
                <a:cxn ang="0">
                  <a:pos x="246" y="197"/>
                </a:cxn>
                <a:cxn ang="0">
                  <a:pos x="276" y="204"/>
                </a:cxn>
                <a:cxn ang="0">
                  <a:pos x="325" y="229"/>
                </a:cxn>
                <a:cxn ang="0">
                  <a:pos x="364" y="268"/>
                </a:cxn>
                <a:cxn ang="0">
                  <a:pos x="389" y="317"/>
                </a:cxn>
                <a:cxn ang="0">
                  <a:pos x="41" y="345"/>
                </a:cxn>
                <a:cxn ang="0">
                  <a:pos x="47" y="317"/>
                </a:cxn>
                <a:cxn ang="0">
                  <a:pos x="75" y="268"/>
                </a:cxn>
                <a:cxn ang="0">
                  <a:pos x="113" y="227"/>
                </a:cxn>
                <a:cxn ang="0">
                  <a:pos x="165" y="201"/>
                </a:cxn>
                <a:cxn ang="0">
                  <a:pos x="193" y="163"/>
                </a:cxn>
                <a:cxn ang="0">
                  <a:pos x="156" y="7"/>
                </a:cxn>
                <a:cxn ang="0">
                  <a:pos x="287" y="39"/>
                </a:cxn>
                <a:cxn ang="0">
                  <a:pos x="278" y="41"/>
                </a:cxn>
                <a:cxn ang="0">
                  <a:pos x="265" y="49"/>
                </a:cxn>
                <a:cxn ang="0">
                  <a:pos x="255" y="60"/>
                </a:cxn>
                <a:cxn ang="0">
                  <a:pos x="248" y="75"/>
                </a:cxn>
                <a:cxn ang="0">
                  <a:pos x="248" y="84"/>
                </a:cxn>
                <a:cxn ang="0">
                  <a:pos x="250" y="99"/>
                </a:cxn>
                <a:cxn ang="0">
                  <a:pos x="259" y="114"/>
                </a:cxn>
                <a:cxn ang="0">
                  <a:pos x="272" y="122"/>
                </a:cxn>
                <a:cxn ang="0">
                  <a:pos x="287" y="127"/>
                </a:cxn>
                <a:cxn ang="0">
                  <a:pos x="246" y="163"/>
                </a:cxn>
              </a:cxnLst>
              <a:rect l="0" t="0" r="0" b="0"/>
              <a:pathLst>
                <a:path w="499" h="912">
                  <a:moveTo>
                    <a:pt x="398" y="463"/>
                  </a:moveTo>
                  <a:lnTo>
                    <a:pt x="398" y="522"/>
                  </a:lnTo>
                  <a:lnTo>
                    <a:pt x="398" y="794"/>
                  </a:lnTo>
                  <a:lnTo>
                    <a:pt x="398" y="822"/>
                  </a:lnTo>
                  <a:lnTo>
                    <a:pt x="398" y="844"/>
                  </a:lnTo>
                  <a:lnTo>
                    <a:pt x="445" y="844"/>
                  </a:lnTo>
                  <a:lnTo>
                    <a:pt x="445" y="912"/>
                  </a:lnTo>
                  <a:lnTo>
                    <a:pt x="0" y="912"/>
                  </a:lnTo>
                  <a:lnTo>
                    <a:pt x="0" y="844"/>
                  </a:lnTo>
                  <a:lnTo>
                    <a:pt x="41" y="844"/>
                  </a:lnTo>
                  <a:lnTo>
                    <a:pt x="41" y="463"/>
                  </a:lnTo>
                  <a:lnTo>
                    <a:pt x="0" y="463"/>
                  </a:lnTo>
                  <a:lnTo>
                    <a:pt x="0" y="394"/>
                  </a:lnTo>
                  <a:lnTo>
                    <a:pt x="445" y="394"/>
                  </a:lnTo>
                  <a:lnTo>
                    <a:pt x="445" y="463"/>
                  </a:lnTo>
                  <a:lnTo>
                    <a:pt x="398" y="463"/>
                  </a:lnTo>
                  <a:lnTo>
                    <a:pt x="398" y="463"/>
                  </a:lnTo>
                  <a:close/>
                  <a:moveTo>
                    <a:pt x="336" y="522"/>
                  </a:moveTo>
                  <a:lnTo>
                    <a:pt x="263" y="522"/>
                  </a:lnTo>
                  <a:lnTo>
                    <a:pt x="263" y="794"/>
                  </a:lnTo>
                  <a:lnTo>
                    <a:pt x="336" y="794"/>
                  </a:lnTo>
                  <a:lnTo>
                    <a:pt x="336" y="522"/>
                  </a:lnTo>
                  <a:lnTo>
                    <a:pt x="336" y="522"/>
                  </a:lnTo>
                  <a:close/>
                  <a:moveTo>
                    <a:pt x="494" y="152"/>
                  </a:moveTo>
                  <a:lnTo>
                    <a:pt x="370" y="116"/>
                  </a:lnTo>
                  <a:lnTo>
                    <a:pt x="499" y="116"/>
                  </a:lnTo>
                  <a:lnTo>
                    <a:pt x="499" y="56"/>
                  </a:lnTo>
                  <a:lnTo>
                    <a:pt x="370" y="56"/>
                  </a:lnTo>
                  <a:lnTo>
                    <a:pt x="494" y="22"/>
                  </a:lnTo>
                  <a:lnTo>
                    <a:pt x="488" y="0"/>
                  </a:lnTo>
                  <a:lnTo>
                    <a:pt x="353" y="37"/>
                  </a:lnTo>
                  <a:lnTo>
                    <a:pt x="357" y="56"/>
                  </a:lnTo>
                  <a:lnTo>
                    <a:pt x="357" y="116"/>
                  </a:lnTo>
                  <a:lnTo>
                    <a:pt x="357" y="116"/>
                  </a:lnTo>
                  <a:lnTo>
                    <a:pt x="353" y="135"/>
                  </a:lnTo>
                  <a:lnTo>
                    <a:pt x="488" y="174"/>
                  </a:lnTo>
                  <a:lnTo>
                    <a:pt x="494" y="152"/>
                  </a:lnTo>
                  <a:lnTo>
                    <a:pt x="494" y="152"/>
                  </a:lnTo>
                  <a:close/>
                  <a:moveTo>
                    <a:pt x="246" y="163"/>
                  </a:moveTo>
                  <a:lnTo>
                    <a:pt x="246" y="197"/>
                  </a:lnTo>
                  <a:lnTo>
                    <a:pt x="246" y="197"/>
                  </a:lnTo>
                  <a:lnTo>
                    <a:pt x="276" y="204"/>
                  </a:lnTo>
                  <a:lnTo>
                    <a:pt x="302" y="214"/>
                  </a:lnTo>
                  <a:lnTo>
                    <a:pt x="325" y="229"/>
                  </a:lnTo>
                  <a:lnTo>
                    <a:pt x="347" y="246"/>
                  </a:lnTo>
                  <a:lnTo>
                    <a:pt x="364" y="268"/>
                  </a:lnTo>
                  <a:lnTo>
                    <a:pt x="379" y="291"/>
                  </a:lnTo>
                  <a:lnTo>
                    <a:pt x="389" y="317"/>
                  </a:lnTo>
                  <a:lnTo>
                    <a:pt x="396" y="345"/>
                  </a:lnTo>
                  <a:lnTo>
                    <a:pt x="41" y="345"/>
                  </a:lnTo>
                  <a:lnTo>
                    <a:pt x="41" y="345"/>
                  </a:lnTo>
                  <a:lnTo>
                    <a:pt x="47" y="317"/>
                  </a:lnTo>
                  <a:lnTo>
                    <a:pt x="60" y="291"/>
                  </a:lnTo>
                  <a:lnTo>
                    <a:pt x="75" y="268"/>
                  </a:lnTo>
                  <a:lnTo>
                    <a:pt x="92" y="246"/>
                  </a:lnTo>
                  <a:lnTo>
                    <a:pt x="113" y="227"/>
                  </a:lnTo>
                  <a:lnTo>
                    <a:pt x="137" y="212"/>
                  </a:lnTo>
                  <a:lnTo>
                    <a:pt x="165" y="201"/>
                  </a:lnTo>
                  <a:lnTo>
                    <a:pt x="193" y="195"/>
                  </a:lnTo>
                  <a:lnTo>
                    <a:pt x="193" y="163"/>
                  </a:lnTo>
                  <a:lnTo>
                    <a:pt x="156" y="163"/>
                  </a:lnTo>
                  <a:lnTo>
                    <a:pt x="156" y="7"/>
                  </a:lnTo>
                  <a:lnTo>
                    <a:pt x="287" y="7"/>
                  </a:lnTo>
                  <a:lnTo>
                    <a:pt x="287" y="39"/>
                  </a:lnTo>
                  <a:lnTo>
                    <a:pt x="287" y="39"/>
                  </a:lnTo>
                  <a:lnTo>
                    <a:pt x="278" y="41"/>
                  </a:lnTo>
                  <a:lnTo>
                    <a:pt x="272" y="45"/>
                  </a:lnTo>
                  <a:lnTo>
                    <a:pt x="265" y="49"/>
                  </a:lnTo>
                  <a:lnTo>
                    <a:pt x="259" y="54"/>
                  </a:lnTo>
                  <a:lnTo>
                    <a:pt x="255" y="60"/>
                  </a:lnTo>
                  <a:lnTo>
                    <a:pt x="250" y="67"/>
                  </a:lnTo>
                  <a:lnTo>
                    <a:pt x="248" y="75"/>
                  </a:lnTo>
                  <a:lnTo>
                    <a:pt x="248" y="84"/>
                  </a:lnTo>
                  <a:lnTo>
                    <a:pt x="248" y="84"/>
                  </a:lnTo>
                  <a:lnTo>
                    <a:pt x="248" y="92"/>
                  </a:lnTo>
                  <a:lnTo>
                    <a:pt x="250" y="99"/>
                  </a:lnTo>
                  <a:lnTo>
                    <a:pt x="255" y="107"/>
                  </a:lnTo>
                  <a:lnTo>
                    <a:pt x="259" y="114"/>
                  </a:lnTo>
                  <a:lnTo>
                    <a:pt x="265" y="118"/>
                  </a:lnTo>
                  <a:lnTo>
                    <a:pt x="272" y="122"/>
                  </a:lnTo>
                  <a:lnTo>
                    <a:pt x="278" y="127"/>
                  </a:lnTo>
                  <a:lnTo>
                    <a:pt x="287" y="127"/>
                  </a:lnTo>
                  <a:lnTo>
                    <a:pt x="287" y="163"/>
                  </a:lnTo>
                  <a:lnTo>
                    <a:pt x="246" y="163"/>
                  </a:lnTo>
                  <a:close/>
                </a:path>
              </a:pathLst>
            </a:custGeom>
            <a:solidFill>
              <a:schemeClr val="bg1"/>
            </a:solidFill>
            <a:ln w="9525">
              <a:noFill/>
            </a:ln>
          </p:spPr>
          <p:txBody>
            <a:bodyPr/>
            <a:lstStyle/>
            <a:p>
              <a:pPr fontAlgn="base"/>
              <a:endParaRPr lang="zh-CN" altLang="en-US" sz="1405" strike="noStrike" noProof="1">
                <a:ea typeface="Arial Unicode MS" panose="020B0604020202020204" charset="-122"/>
              </a:endParaRPr>
            </a:p>
          </p:txBody>
        </p:sp>
      </p:grpSp>
      <p:sp>
        <p:nvSpPr>
          <p:cNvPr id="7" name="直角三角形 6"/>
          <p:cNvSpPr/>
          <p:nvPr/>
        </p:nvSpPr>
        <p:spPr>
          <a:xfrm rot="10800000">
            <a:off x="7754938" y="-12700"/>
            <a:ext cx="1411288" cy="1409700"/>
          </a:xfrm>
          <a:prstGeom prst="rtTriangl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ea typeface="Arial Unicode MS" panose="020B0604020202020204" charset="-122"/>
            </a:endParaRPr>
          </a:p>
        </p:txBody>
      </p:sp>
      <p:sp>
        <p:nvSpPr>
          <p:cNvPr id="8" name="Copyright Notice"/>
          <p:cNvSpPr/>
          <p:nvPr/>
        </p:nvSpPr>
        <p:spPr bwMode="auto">
          <a:xfrm>
            <a:off x="1631950" y="276225"/>
            <a:ext cx="5470525" cy="91249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6626" tIns="25481" rIns="56626" bIns="25481" rtlCol="0" anchor="t">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l" fontAlgn="base"/>
            <a:r>
              <a:rPr lang="en-US" sz="2800" b="1" strike="noStrike" cap="small" noProof="1" smtClean="0">
                <a:solidFill>
                  <a:srgbClr val="002748"/>
                </a:solidFill>
                <a:latin typeface="Arial Unicode MS" panose="020B0604020202020204" charset="-122"/>
                <a:ea typeface="Arial Unicode MS" panose="020B0604020202020204" charset="-122"/>
              </a:rPr>
              <a:t>LEOPARD </a:t>
            </a:r>
            <a:r>
              <a:rPr lang="en-US" sz="2800" b="1" cap="small" dirty="0" smtClean="0">
                <a:solidFill>
                  <a:srgbClr val="002748"/>
                </a:solidFill>
                <a:latin typeface="Arial Unicode MS" panose="020B0604020202020204" charset="-122"/>
                <a:ea typeface="Arial Unicode MS" panose="020B0604020202020204" charset="-122"/>
                <a:sym typeface="+mn-ea"/>
              </a:rPr>
              <a:t>PRESENTATION </a:t>
            </a:r>
            <a:r>
              <a:rPr lang="en-US" sz="2800" b="1" strike="noStrike" cap="small" noProof="1" smtClean="0">
                <a:solidFill>
                  <a:srgbClr val="002748"/>
                </a:solidFill>
                <a:latin typeface="Arial Unicode MS" panose="020B0604020202020204" charset="-122"/>
                <a:ea typeface="Arial Unicode MS" panose="020B0604020202020204" charset="-122"/>
              </a:rPr>
              <a:t> </a:t>
            </a:r>
            <a:r>
              <a:rPr lang="en-US" sz="2800" b="1" strike="noStrike" cap="small" noProof="1" smtClean="0">
                <a:solidFill>
                  <a:srgbClr val="FF9900"/>
                </a:solidFill>
                <a:latin typeface="Arial Unicode MS" panose="020B0604020202020204" charset="-122"/>
                <a:ea typeface="Arial Unicode MS" panose="020B0604020202020204" charset="-122"/>
              </a:rPr>
              <a:t>TEMPLATE</a:t>
            </a:r>
          </a:p>
        </p:txBody>
      </p:sp>
      <p:sp>
        <p:nvSpPr>
          <p:cNvPr id="9" name="MH_SubTitle_1"/>
          <p:cNvSpPr/>
          <p:nvPr/>
        </p:nvSpPr>
        <p:spPr>
          <a:xfrm>
            <a:off x="3482975" y="1927225"/>
            <a:ext cx="1120775" cy="1123950"/>
          </a:xfrm>
          <a:custGeom>
            <a:avLst/>
            <a:gdLst>
              <a:gd name="connsiteX0" fmla="*/ 713459 w 1426918"/>
              <a:gd name="connsiteY0" fmla="*/ 0 h 1426918"/>
              <a:gd name="connsiteX1" fmla="*/ 713459 w 1426918"/>
              <a:gd name="connsiteY1" fmla="*/ 1 h 1426918"/>
              <a:gd name="connsiteX2" fmla="*/ 1426918 w 1426918"/>
              <a:gd name="connsiteY2" fmla="*/ 713460 h 1426918"/>
              <a:gd name="connsiteX3" fmla="*/ 1426918 w 1426918"/>
              <a:gd name="connsiteY3" fmla="*/ 1426918 h 1426918"/>
              <a:gd name="connsiteX4" fmla="*/ 713459 w 1426918"/>
              <a:gd name="connsiteY4" fmla="*/ 1426918 h 1426918"/>
              <a:gd name="connsiteX5" fmla="*/ 0 w 1426918"/>
              <a:gd name="connsiteY5" fmla="*/ 713459 h 1426918"/>
              <a:gd name="connsiteX6" fmla="*/ 713459 w 1426918"/>
              <a:gd name="connsiteY6" fmla="*/ 0 h 1426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6918" h="1426918">
                <a:moveTo>
                  <a:pt x="713459" y="0"/>
                </a:moveTo>
                <a:lnTo>
                  <a:pt x="713459" y="1"/>
                </a:lnTo>
                <a:cubicBezTo>
                  <a:pt x="1107492" y="1"/>
                  <a:pt x="1426918" y="319427"/>
                  <a:pt x="1426918" y="713460"/>
                </a:cubicBezTo>
                <a:lnTo>
                  <a:pt x="1426918" y="1426918"/>
                </a:lnTo>
                <a:lnTo>
                  <a:pt x="713459" y="1426918"/>
                </a:lnTo>
                <a:cubicBezTo>
                  <a:pt x="319426" y="1426918"/>
                  <a:pt x="0" y="1107492"/>
                  <a:pt x="0" y="713459"/>
                </a:cubicBezTo>
                <a:cubicBezTo>
                  <a:pt x="0" y="319426"/>
                  <a:pt x="319426" y="0"/>
                  <a:pt x="713459" y="0"/>
                </a:cubicBezTo>
                <a:close/>
              </a:path>
            </a:pathLst>
          </a:custGeom>
          <a:solidFill>
            <a:srgbClr val="002748"/>
          </a:solidFill>
          <a:ln w="12700" cap="flat" cmpd="sng" algn="ctr">
            <a:noFill/>
            <a:prstDash val="solid"/>
            <a:miter lim="800000"/>
          </a:ln>
          <a:effectLst/>
        </p:spPr>
        <p:txBody>
          <a:bodyPr anchor="ctr"/>
          <a:lstStyle/>
          <a:p>
            <a:pPr marL="0" marR="0" lvl="0" indent="0" algn="ctr" defTabSz="914400" rtl="0" eaLnBrk="1" fontAlgn="base" latinLnBrk="0" hangingPunct="1">
              <a:spcBef>
                <a:spcPts val="0"/>
              </a:spcBef>
              <a:spcAft>
                <a:spcPts val="0"/>
              </a:spcAft>
              <a:buClrTx/>
              <a:buSzTx/>
              <a:buFontTx/>
              <a:buNone/>
              <a:defRPr/>
            </a:pPr>
            <a:r>
              <a:rPr kumimoji="0" lang="en-US" altLang="zh-CN" sz="4250" b="1" i="0" u="none" strike="noStrike" kern="0" cap="none" spc="0" normalizeH="0" baseline="0" noProof="0" dirty="0">
                <a:ln>
                  <a:noFill/>
                </a:ln>
                <a:solidFill>
                  <a:srgbClr val="FFFFFF"/>
                </a:solidFill>
                <a:effectLst/>
                <a:uLnTx/>
                <a:uFillTx/>
                <a:latin typeface="Arial Unicode MS" panose="020B0604020202020204" charset="-122"/>
                <a:ea typeface="Arial Unicode MS" panose="020B0604020202020204" charset="-122"/>
                <a:cs typeface="+mn-cs"/>
              </a:rPr>
              <a:t>S</a:t>
            </a:r>
          </a:p>
        </p:txBody>
      </p:sp>
      <p:sp>
        <p:nvSpPr>
          <p:cNvPr id="10" name="MH_SubTitle_2"/>
          <p:cNvSpPr/>
          <p:nvPr/>
        </p:nvSpPr>
        <p:spPr>
          <a:xfrm>
            <a:off x="4603750" y="1927225"/>
            <a:ext cx="1120775" cy="1123950"/>
          </a:xfrm>
          <a:custGeom>
            <a:avLst/>
            <a:gdLst>
              <a:gd name="connsiteX0" fmla="*/ 713459 w 1426918"/>
              <a:gd name="connsiteY0" fmla="*/ 0 h 1426918"/>
              <a:gd name="connsiteX1" fmla="*/ 1426918 w 1426918"/>
              <a:gd name="connsiteY1" fmla="*/ 713459 h 1426918"/>
              <a:gd name="connsiteX2" fmla="*/ 1426917 w 1426918"/>
              <a:gd name="connsiteY2" fmla="*/ 713459 h 1426918"/>
              <a:gd name="connsiteX3" fmla="*/ 713458 w 1426918"/>
              <a:gd name="connsiteY3" fmla="*/ 1426918 h 1426918"/>
              <a:gd name="connsiteX4" fmla="*/ 0 w 1426918"/>
              <a:gd name="connsiteY4" fmla="*/ 1426918 h 1426918"/>
              <a:gd name="connsiteX5" fmla="*/ 0 w 1426918"/>
              <a:gd name="connsiteY5" fmla="*/ 713459 h 1426918"/>
              <a:gd name="connsiteX6" fmla="*/ 713459 w 1426918"/>
              <a:gd name="connsiteY6" fmla="*/ 0 h 1426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6918" h="1426918">
                <a:moveTo>
                  <a:pt x="713459" y="0"/>
                </a:moveTo>
                <a:cubicBezTo>
                  <a:pt x="1107492" y="0"/>
                  <a:pt x="1426918" y="319426"/>
                  <a:pt x="1426918" y="713459"/>
                </a:cubicBezTo>
                <a:lnTo>
                  <a:pt x="1426917" y="713459"/>
                </a:lnTo>
                <a:cubicBezTo>
                  <a:pt x="1426917" y="1107492"/>
                  <a:pt x="1107491" y="1426918"/>
                  <a:pt x="713458" y="1426918"/>
                </a:cubicBezTo>
                <a:lnTo>
                  <a:pt x="0" y="1426918"/>
                </a:lnTo>
                <a:lnTo>
                  <a:pt x="0" y="713459"/>
                </a:lnTo>
                <a:cubicBezTo>
                  <a:pt x="0" y="319426"/>
                  <a:pt x="319426" y="0"/>
                  <a:pt x="713459" y="0"/>
                </a:cubicBezTo>
                <a:close/>
              </a:path>
            </a:pathLst>
          </a:custGeom>
          <a:solidFill>
            <a:srgbClr val="FF9900"/>
          </a:solidFill>
          <a:ln w="12700" cap="flat" cmpd="sng" algn="ctr">
            <a:noFill/>
            <a:prstDash val="solid"/>
            <a:miter lim="800000"/>
          </a:ln>
          <a:effectLst/>
        </p:spPr>
        <p:txBody>
          <a:bodyPr anchor="ctr"/>
          <a:lstStyle/>
          <a:p>
            <a:pPr marL="0" marR="0" lvl="0" indent="0" algn="ctr" defTabSz="914400" rtl="0" eaLnBrk="1" fontAlgn="base" latinLnBrk="0" hangingPunct="1">
              <a:spcBef>
                <a:spcPts val="0"/>
              </a:spcBef>
              <a:spcAft>
                <a:spcPts val="0"/>
              </a:spcAft>
              <a:buClrTx/>
              <a:buSzTx/>
              <a:buFontTx/>
              <a:buNone/>
              <a:defRPr/>
            </a:pPr>
            <a:r>
              <a:rPr kumimoji="0" lang="en-US" altLang="zh-CN" sz="4250" b="1" i="0" u="none" strike="noStrike" kern="0" cap="none" spc="0" normalizeH="0" baseline="0" noProof="0" dirty="0">
                <a:ln>
                  <a:noFill/>
                </a:ln>
                <a:solidFill>
                  <a:srgbClr val="FFFFFF"/>
                </a:solidFill>
                <a:effectLst/>
                <a:uLnTx/>
                <a:uFillTx/>
                <a:latin typeface="Arial Unicode MS" panose="020B0604020202020204" charset="-122"/>
                <a:ea typeface="Arial Unicode MS" panose="020B0604020202020204" charset="-122"/>
                <a:cs typeface="+mn-cs"/>
              </a:rPr>
              <a:t>W</a:t>
            </a:r>
          </a:p>
        </p:txBody>
      </p:sp>
      <p:sp>
        <p:nvSpPr>
          <p:cNvPr id="11" name="MH_SubTitle_3"/>
          <p:cNvSpPr/>
          <p:nvPr/>
        </p:nvSpPr>
        <p:spPr>
          <a:xfrm>
            <a:off x="3482975" y="3051175"/>
            <a:ext cx="1120775" cy="1120775"/>
          </a:xfrm>
          <a:custGeom>
            <a:avLst/>
            <a:gdLst>
              <a:gd name="connsiteX0" fmla="*/ 713460 w 1426918"/>
              <a:gd name="connsiteY0" fmla="*/ 0 h 1426918"/>
              <a:gd name="connsiteX1" fmla="*/ 1426918 w 1426918"/>
              <a:gd name="connsiteY1" fmla="*/ 0 h 1426918"/>
              <a:gd name="connsiteX2" fmla="*/ 1426918 w 1426918"/>
              <a:gd name="connsiteY2" fmla="*/ 713459 h 1426918"/>
              <a:gd name="connsiteX3" fmla="*/ 713459 w 1426918"/>
              <a:gd name="connsiteY3" fmla="*/ 1426918 h 1426918"/>
              <a:gd name="connsiteX4" fmla="*/ 0 w 1426918"/>
              <a:gd name="connsiteY4" fmla="*/ 713459 h 1426918"/>
              <a:gd name="connsiteX5" fmla="*/ 1 w 1426918"/>
              <a:gd name="connsiteY5" fmla="*/ 713459 h 1426918"/>
              <a:gd name="connsiteX6" fmla="*/ 713460 w 1426918"/>
              <a:gd name="connsiteY6" fmla="*/ 0 h 1426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6918" h="1426918">
                <a:moveTo>
                  <a:pt x="713460" y="0"/>
                </a:moveTo>
                <a:lnTo>
                  <a:pt x="1426918" y="0"/>
                </a:lnTo>
                <a:lnTo>
                  <a:pt x="1426918" y="713459"/>
                </a:lnTo>
                <a:cubicBezTo>
                  <a:pt x="1426918" y="1107492"/>
                  <a:pt x="1107492" y="1426918"/>
                  <a:pt x="713459" y="1426918"/>
                </a:cubicBezTo>
                <a:cubicBezTo>
                  <a:pt x="319426" y="1426918"/>
                  <a:pt x="0" y="1107492"/>
                  <a:pt x="0" y="713459"/>
                </a:cubicBezTo>
                <a:lnTo>
                  <a:pt x="1" y="713459"/>
                </a:lnTo>
                <a:cubicBezTo>
                  <a:pt x="1" y="319426"/>
                  <a:pt x="319427" y="0"/>
                  <a:pt x="713460" y="0"/>
                </a:cubicBezTo>
                <a:close/>
              </a:path>
            </a:pathLst>
          </a:custGeom>
          <a:solidFill>
            <a:srgbClr val="FF9900"/>
          </a:solidFill>
          <a:ln w="12700" cap="flat" cmpd="sng" algn="ctr">
            <a:noFill/>
            <a:prstDash val="solid"/>
            <a:miter lim="800000"/>
          </a:ln>
          <a:effectLst/>
        </p:spPr>
        <p:txBody>
          <a:bodyPr anchor="ctr"/>
          <a:lstStyle/>
          <a:p>
            <a:pPr marL="0" marR="0" lvl="0" indent="0" algn="ctr" defTabSz="914400" rtl="0" eaLnBrk="1" fontAlgn="base" latinLnBrk="0" hangingPunct="1">
              <a:spcBef>
                <a:spcPts val="0"/>
              </a:spcBef>
              <a:spcAft>
                <a:spcPts val="0"/>
              </a:spcAft>
              <a:buClrTx/>
              <a:buSzTx/>
              <a:buFontTx/>
              <a:buNone/>
              <a:defRPr/>
            </a:pPr>
            <a:r>
              <a:rPr kumimoji="0" lang="en-US" altLang="zh-CN" sz="4250" b="1" i="0" u="none" strike="noStrike" kern="0" cap="none" spc="0" normalizeH="0" baseline="0" noProof="0" dirty="0">
                <a:ln>
                  <a:noFill/>
                </a:ln>
                <a:solidFill>
                  <a:srgbClr val="FFFFFF"/>
                </a:solidFill>
                <a:effectLst/>
                <a:uLnTx/>
                <a:uFillTx/>
                <a:latin typeface="Arial Unicode MS" panose="020B0604020202020204" charset="-122"/>
                <a:ea typeface="Arial Unicode MS" panose="020B0604020202020204" charset="-122"/>
                <a:cs typeface="+mn-cs"/>
              </a:rPr>
              <a:t>O</a:t>
            </a:r>
          </a:p>
        </p:txBody>
      </p:sp>
      <p:sp>
        <p:nvSpPr>
          <p:cNvPr id="12" name="MH_SubTitle_4"/>
          <p:cNvSpPr/>
          <p:nvPr/>
        </p:nvSpPr>
        <p:spPr>
          <a:xfrm>
            <a:off x="4603750" y="3051175"/>
            <a:ext cx="1120775" cy="1120775"/>
          </a:xfrm>
          <a:custGeom>
            <a:avLst/>
            <a:gdLst>
              <a:gd name="connsiteX0" fmla="*/ 0 w 1426918"/>
              <a:gd name="connsiteY0" fmla="*/ 0 h 1426918"/>
              <a:gd name="connsiteX1" fmla="*/ 713459 w 1426918"/>
              <a:gd name="connsiteY1" fmla="*/ 0 h 1426918"/>
              <a:gd name="connsiteX2" fmla="*/ 1426918 w 1426918"/>
              <a:gd name="connsiteY2" fmla="*/ 713459 h 1426918"/>
              <a:gd name="connsiteX3" fmla="*/ 713459 w 1426918"/>
              <a:gd name="connsiteY3" fmla="*/ 1426918 h 1426918"/>
              <a:gd name="connsiteX4" fmla="*/ 713459 w 1426918"/>
              <a:gd name="connsiteY4" fmla="*/ 1426917 h 1426918"/>
              <a:gd name="connsiteX5" fmla="*/ 0 w 1426918"/>
              <a:gd name="connsiteY5" fmla="*/ 713458 h 1426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6918" h="1426918">
                <a:moveTo>
                  <a:pt x="0" y="0"/>
                </a:moveTo>
                <a:lnTo>
                  <a:pt x="713459" y="0"/>
                </a:lnTo>
                <a:cubicBezTo>
                  <a:pt x="1107492" y="0"/>
                  <a:pt x="1426918" y="319426"/>
                  <a:pt x="1426918" y="713459"/>
                </a:cubicBezTo>
                <a:cubicBezTo>
                  <a:pt x="1426918" y="1107492"/>
                  <a:pt x="1107492" y="1426918"/>
                  <a:pt x="713459" y="1426918"/>
                </a:cubicBezTo>
                <a:lnTo>
                  <a:pt x="713459" y="1426917"/>
                </a:lnTo>
                <a:cubicBezTo>
                  <a:pt x="319426" y="1426917"/>
                  <a:pt x="0" y="1107491"/>
                  <a:pt x="0" y="713458"/>
                </a:cubicBezTo>
                <a:close/>
              </a:path>
            </a:pathLst>
          </a:custGeom>
          <a:solidFill>
            <a:srgbClr val="002748"/>
          </a:solidFill>
          <a:ln w="12700" cap="flat" cmpd="sng" algn="ctr">
            <a:noFill/>
            <a:prstDash val="solid"/>
            <a:miter lim="800000"/>
          </a:ln>
          <a:effectLst/>
        </p:spPr>
        <p:txBody>
          <a:bodyPr anchor="ctr"/>
          <a:lstStyle/>
          <a:p>
            <a:pPr marL="0" marR="0" lvl="0" indent="0" algn="ctr" defTabSz="914400" rtl="0" eaLnBrk="1" fontAlgn="base" latinLnBrk="0" hangingPunct="1">
              <a:spcBef>
                <a:spcPts val="0"/>
              </a:spcBef>
              <a:spcAft>
                <a:spcPts val="0"/>
              </a:spcAft>
              <a:buClrTx/>
              <a:buSzTx/>
              <a:buFontTx/>
              <a:buNone/>
              <a:defRPr/>
            </a:pPr>
            <a:r>
              <a:rPr kumimoji="0" lang="en-US" altLang="zh-CN" sz="4250" b="1" i="0" u="none" strike="noStrike" kern="0" cap="none" spc="0" normalizeH="0" baseline="0" noProof="0" dirty="0">
                <a:ln>
                  <a:noFill/>
                </a:ln>
                <a:solidFill>
                  <a:srgbClr val="FFFFFF"/>
                </a:solidFill>
                <a:effectLst/>
                <a:uLnTx/>
                <a:uFillTx/>
                <a:latin typeface="Arial Unicode MS" panose="020B0604020202020204" charset="-122"/>
                <a:ea typeface="Arial Unicode MS" panose="020B0604020202020204" charset="-122"/>
                <a:cs typeface="+mn-cs"/>
              </a:rPr>
              <a:t>T</a:t>
            </a:r>
          </a:p>
        </p:txBody>
      </p:sp>
      <p:sp>
        <p:nvSpPr>
          <p:cNvPr id="13" name="MH_Text_1"/>
          <p:cNvSpPr txBox="1"/>
          <p:nvPr/>
        </p:nvSpPr>
        <p:spPr>
          <a:xfrm>
            <a:off x="341313" y="1585913"/>
            <a:ext cx="2981325" cy="1430337"/>
          </a:xfrm>
          <a:prstGeom prst="rect">
            <a:avLst/>
          </a:prstGeom>
          <a:noFill/>
          <a:ln w="9525">
            <a:noFill/>
          </a:ln>
        </p:spPr>
        <p:txBody>
          <a:bodyPr lIns="0" tIns="0" rIns="0" bIns="0" anchor="ctr"/>
          <a:lstStyle/>
          <a:p>
            <a:pPr algn="just">
              <a:lnSpc>
                <a:spcPct val="130000"/>
              </a:lnSpc>
            </a:pPr>
            <a:r>
              <a:rPr lang="en-US" altLang="zh-CN" sz="1200" dirty="0">
                <a:solidFill>
                  <a:srgbClr val="0D0D0D"/>
                </a:solidFill>
                <a:latin typeface="Arial Unicode MS" panose="020B0604020202020204" charset="-122"/>
                <a:ea typeface="Arial Unicode MS" panose="020B0604020202020204" charset="-122"/>
              </a:rPr>
              <a:t>Enter title
Click here to add content of the text，and briefly explain your point of view
</a:t>
            </a:r>
          </a:p>
        </p:txBody>
      </p:sp>
      <p:sp>
        <p:nvSpPr>
          <p:cNvPr id="14" name="MH_Text_3"/>
          <p:cNvSpPr txBox="1"/>
          <p:nvPr/>
        </p:nvSpPr>
        <p:spPr>
          <a:xfrm>
            <a:off x="341313" y="3086100"/>
            <a:ext cx="2981325" cy="1381125"/>
          </a:xfrm>
          <a:prstGeom prst="rect">
            <a:avLst/>
          </a:prstGeom>
          <a:noFill/>
          <a:ln w="9525">
            <a:noFill/>
          </a:ln>
        </p:spPr>
        <p:txBody>
          <a:bodyPr lIns="0" tIns="0" rIns="0" bIns="0" anchor="ctr"/>
          <a:lstStyle/>
          <a:p>
            <a:pPr algn="just">
              <a:lnSpc>
                <a:spcPct val="130000"/>
              </a:lnSpc>
            </a:pPr>
            <a:r>
              <a:rPr lang="en-US" altLang="zh-CN" sz="1200" dirty="0">
                <a:solidFill>
                  <a:srgbClr val="0D0D0D"/>
                </a:solidFill>
                <a:latin typeface="Arial Unicode MS" panose="020B0604020202020204" charset="-122"/>
                <a:ea typeface="Arial Unicode MS" panose="020B0604020202020204" charset="-122"/>
              </a:rPr>
              <a:t>Enter title
Click here to add content of the text，and briefly explain your point of view
</a:t>
            </a:r>
          </a:p>
        </p:txBody>
      </p:sp>
      <p:sp>
        <p:nvSpPr>
          <p:cNvPr id="15" name="MH_Text_2"/>
          <p:cNvSpPr txBox="1"/>
          <p:nvPr/>
        </p:nvSpPr>
        <p:spPr>
          <a:xfrm>
            <a:off x="5788025" y="1587500"/>
            <a:ext cx="2982913" cy="1428750"/>
          </a:xfrm>
          <a:prstGeom prst="rect">
            <a:avLst/>
          </a:prstGeom>
          <a:noFill/>
          <a:ln w="9525">
            <a:noFill/>
          </a:ln>
        </p:spPr>
        <p:txBody>
          <a:bodyPr lIns="0" tIns="0" rIns="0" bIns="0" anchor="ctr"/>
          <a:lstStyle/>
          <a:p>
            <a:pPr algn="just">
              <a:lnSpc>
                <a:spcPct val="130000"/>
              </a:lnSpc>
            </a:pPr>
            <a:r>
              <a:rPr lang="en-US" altLang="zh-CN" sz="1200" dirty="0">
                <a:solidFill>
                  <a:srgbClr val="0D0D0D"/>
                </a:solidFill>
                <a:latin typeface="Arial Unicode MS" panose="020B0604020202020204" charset="-122"/>
                <a:ea typeface="Arial Unicode MS" panose="020B0604020202020204" charset="-122"/>
              </a:rPr>
              <a:t>Enter title
Click here to add content of the text，and briefly explain your point of view
</a:t>
            </a:r>
          </a:p>
        </p:txBody>
      </p:sp>
      <p:sp>
        <p:nvSpPr>
          <p:cNvPr id="17" name="MH_Text_4"/>
          <p:cNvSpPr txBox="1"/>
          <p:nvPr/>
        </p:nvSpPr>
        <p:spPr>
          <a:xfrm>
            <a:off x="5788025" y="3086100"/>
            <a:ext cx="2982913" cy="1381125"/>
          </a:xfrm>
          <a:prstGeom prst="rect">
            <a:avLst/>
          </a:prstGeom>
          <a:noFill/>
          <a:ln w="9525">
            <a:noFill/>
          </a:ln>
        </p:spPr>
        <p:txBody>
          <a:bodyPr lIns="0" tIns="0" rIns="0" bIns="0" anchor="ctr"/>
          <a:lstStyle/>
          <a:p>
            <a:pPr algn="just">
              <a:lnSpc>
                <a:spcPct val="130000"/>
              </a:lnSpc>
            </a:pPr>
            <a:r>
              <a:rPr lang="en-US" altLang="zh-CN" sz="1200" dirty="0">
                <a:solidFill>
                  <a:srgbClr val="0D0D0D"/>
                </a:solidFill>
                <a:latin typeface="Arial Unicode MS" panose="020B0604020202020204" charset="-122"/>
                <a:ea typeface="Arial Unicode MS" panose="020B0604020202020204" charset="-122"/>
              </a:rPr>
              <a:t>Enter title
Click here to add content of the text，and briefly explain your point of view
</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1+#ppt_w/2"/>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 calcmode="lin" valueType="num">
                                      <p:cBhvr>
                                        <p:cTn id="14" dur="500" fill="hold"/>
                                        <p:tgtEl>
                                          <p:spTgt spid="2"/>
                                        </p:tgtEl>
                                        <p:attrNameLst>
                                          <p:attrName>style.rotation</p:attrName>
                                        </p:attrNameLst>
                                      </p:cBhvr>
                                      <p:tavLst>
                                        <p:tav tm="0">
                                          <p:val>
                                            <p:fltVal val="360"/>
                                          </p:val>
                                        </p:tav>
                                        <p:tav tm="100000">
                                          <p:val>
                                            <p:fltVal val="0"/>
                                          </p:val>
                                        </p:tav>
                                      </p:tavLst>
                                    </p:anim>
                                    <p:animEffect transition="in" filter="fade">
                                      <p:cBhvr>
                                        <p:cTn id="15" dur="500"/>
                                        <p:tgtEl>
                                          <p:spTgt spid="2"/>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 calcmode="lin" valueType="num">
                                      <p:cBhvr>
                                        <p:cTn id="21" dur="500" fill="hold"/>
                                        <p:tgtEl>
                                          <p:spTgt spid="8"/>
                                        </p:tgtEl>
                                        <p:attrNameLst>
                                          <p:attrName>style.rotation</p:attrName>
                                        </p:attrNameLst>
                                      </p:cBhvr>
                                      <p:tavLst>
                                        <p:tav tm="0">
                                          <p:val>
                                            <p:fltVal val="360"/>
                                          </p:val>
                                        </p:tav>
                                        <p:tav tm="100000">
                                          <p:val>
                                            <p:fltVal val="0"/>
                                          </p:val>
                                        </p:tav>
                                      </p:tavLst>
                                    </p:anim>
                                    <p:animEffect transition="in" filter="fade">
                                      <p:cBhvr>
                                        <p:cTn id="22" dur="500"/>
                                        <p:tgtEl>
                                          <p:spTgt spid="8"/>
                                        </p:tgtEl>
                                      </p:cBhvr>
                                    </p:animEffect>
                                  </p:childTnLst>
                                </p:cTn>
                              </p:par>
                            </p:childTnLst>
                          </p:cTn>
                        </p:par>
                        <p:par>
                          <p:cTn id="23" fill="hold">
                            <p:stCondLst>
                              <p:cond delay="1500"/>
                            </p:stCondLst>
                            <p:childTnLst>
                              <p:par>
                                <p:cTn id="24" presetID="53" presetClass="entr" presetSubtype="16"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childTnLst>
                          </p:cTn>
                        </p:par>
                        <p:par>
                          <p:cTn id="29" fill="hold">
                            <p:stCondLst>
                              <p:cond delay="2000"/>
                            </p:stCondLst>
                            <p:childTnLst>
                              <p:par>
                                <p:cTn id="30" presetID="2" presetClass="entr" presetSubtype="8"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ppt_x</p:attrName>
                                        </p:attrNameLst>
                                      </p:cBhvr>
                                      <p:tavLst>
                                        <p:tav tm="0">
                                          <p:val>
                                            <p:strVal val="0-#ppt_w/2"/>
                                          </p:val>
                                        </p:tav>
                                        <p:tav tm="100000">
                                          <p:val>
                                            <p:strVal val="#ppt_x"/>
                                          </p:val>
                                        </p:tav>
                                      </p:tavLst>
                                    </p:anim>
                                    <p:anim calcmode="lin" valueType="num">
                                      <p:cBhvr>
                                        <p:cTn id="33" dur="500" fill="hold"/>
                                        <p:tgtEl>
                                          <p:spTgt spid="13"/>
                                        </p:tgtEl>
                                        <p:attrNameLst>
                                          <p:attrName>ppt_y</p:attrName>
                                        </p:attrNameLst>
                                      </p:cBhvr>
                                      <p:tavLst>
                                        <p:tav tm="0">
                                          <p:val>
                                            <p:strVal val="#ppt_y"/>
                                          </p:val>
                                        </p:tav>
                                        <p:tav tm="100000">
                                          <p:val>
                                            <p:strVal val="#ppt_y"/>
                                          </p:val>
                                        </p:tav>
                                      </p:tavLst>
                                    </p:anim>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ppt_w</p:attrName>
                                        </p:attrNameLst>
                                      </p:cBhvr>
                                      <p:tavLst>
                                        <p:tav tm="0">
                                          <p:val>
                                            <p:fltVal val="0"/>
                                          </p:val>
                                        </p:tav>
                                        <p:tav tm="100000">
                                          <p:val>
                                            <p:strVal val="#ppt_w"/>
                                          </p:val>
                                        </p:tav>
                                      </p:tavLst>
                                    </p:anim>
                                    <p:anim calcmode="lin" valueType="num">
                                      <p:cBhvr>
                                        <p:cTn id="38" dur="500" fill="hold"/>
                                        <p:tgtEl>
                                          <p:spTgt spid="10"/>
                                        </p:tgtEl>
                                        <p:attrNameLst>
                                          <p:attrName>ppt_h</p:attrName>
                                        </p:attrNameLst>
                                      </p:cBhvr>
                                      <p:tavLst>
                                        <p:tav tm="0">
                                          <p:val>
                                            <p:fltVal val="0"/>
                                          </p:val>
                                        </p:tav>
                                        <p:tav tm="100000">
                                          <p:val>
                                            <p:strVal val="#ppt_h"/>
                                          </p:val>
                                        </p:tav>
                                      </p:tavLst>
                                    </p:anim>
                                    <p:animEffect transition="in" filter="fade">
                                      <p:cBhvr>
                                        <p:cTn id="39" dur="500"/>
                                        <p:tgtEl>
                                          <p:spTgt spid="10"/>
                                        </p:tgtEl>
                                      </p:cBhvr>
                                    </p:animEffect>
                                  </p:childTnLst>
                                </p:cTn>
                              </p:par>
                            </p:childTnLst>
                          </p:cTn>
                        </p:par>
                        <p:par>
                          <p:cTn id="40" fill="hold">
                            <p:stCondLst>
                              <p:cond delay="3000"/>
                            </p:stCondLst>
                            <p:childTnLst>
                              <p:par>
                                <p:cTn id="41" presetID="2" presetClass="entr" presetSubtype="2"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p:cTn id="43" dur="500" fill="hold"/>
                                        <p:tgtEl>
                                          <p:spTgt spid="15"/>
                                        </p:tgtEl>
                                        <p:attrNameLst>
                                          <p:attrName>ppt_x</p:attrName>
                                        </p:attrNameLst>
                                      </p:cBhvr>
                                      <p:tavLst>
                                        <p:tav tm="0">
                                          <p:val>
                                            <p:strVal val="1+#ppt_w/2"/>
                                          </p:val>
                                        </p:tav>
                                        <p:tav tm="100000">
                                          <p:val>
                                            <p:strVal val="#ppt_x"/>
                                          </p:val>
                                        </p:tav>
                                      </p:tavLst>
                                    </p:anim>
                                    <p:anim calcmode="lin" valueType="num">
                                      <p:cBhvr>
                                        <p:cTn id="44" dur="500" fill="hold"/>
                                        <p:tgtEl>
                                          <p:spTgt spid="15"/>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53" presetClass="entr" presetSubtype="16" fill="hold" grpId="0" nodeType="afterEffect">
                                  <p:stCondLst>
                                    <p:cond delay="0"/>
                                  </p:stCondLst>
                                  <p:childTnLst>
                                    <p:set>
                                      <p:cBhvr>
                                        <p:cTn id="47" dur="1" fill="hold">
                                          <p:stCondLst>
                                            <p:cond delay="0"/>
                                          </p:stCondLst>
                                        </p:cTn>
                                        <p:tgtEl>
                                          <p:spTgt spid="12"/>
                                        </p:tgtEl>
                                        <p:attrNameLst>
                                          <p:attrName>style.visibility</p:attrName>
                                        </p:attrNameLst>
                                      </p:cBhvr>
                                      <p:to>
                                        <p:strVal val="visible"/>
                                      </p:to>
                                    </p:set>
                                    <p:anim calcmode="lin" valueType="num">
                                      <p:cBhvr>
                                        <p:cTn id="48" dur="500" fill="hold"/>
                                        <p:tgtEl>
                                          <p:spTgt spid="12"/>
                                        </p:tgtEl>
                                        <p:attrNameLst>
                                          <p:attrName>ppt_w</p:attrName>
                                        </p:attrNameLst>
                                      </p:cBhvr>
                                      <p:tavLst>
                                        <p:tav tm="0">
                                          <p:val>
                                            <p:fltVal val="0"/>
                                          </p:val>
                                        </p:tav>
                                        <p:tav tm="100000">
                                          <p:val>
                                            <p:strVal val="#ppt_w"/>
                                          </p:val>
                                        </p:tav>
                                      </p:tavLst>
                                    </p:anim>
                                    <p:anim calcmode="lin" valueType="num">
                                      <p:cBhvr>
                                        <p:cTn id="49" dur="500" fill="hold"/>
                                        <p:tgtEl>
                                          <p:spTgt spid="12"/>
                                        </p:tgtEl>
                                        <p:attrNameLst>
                                          <p:attrName>ppt_h</p:attrName>
                                        </p:attrNameLst>
                                      </p:cBhvr>
                                      <p:tavLst>
                                        <p:tav tm="0">
                                          <p:val>
                                            <p:fltVal val="0"/>
                                          </p:val>
                                        </p:tav>
                                        <p:tav tm="100000">
                                          <p:val>
                                            <p:strVal val="#ppt_h"/>
                                          </p:val>
                                        </p:tav>
                                      </p:tavLst>
                                    </p:anim>
                                    <p:animEffect transition="in" filter="fade">
                                      <p:cBhvr>
                                        <p:cTn id="50" dur="500"/>
                                        <p:tgtEl>
                                          <p:spTgt spid="12"/>
                                        </p:tgtEl>
                                      </p:cBhvr>
                                    </p:animEffect>
                                  </p:childTnLst>
                                </p:cTn>
                              </p:par>
                            </p:childTnLst>
                          </p:cTn>
                        </p:par>
                        <p:par>
                          <p:cTn id="51" fill="hold">
                            <p:stCondLst>
                              <p:cond delay="4000"/>
                            </p:stCondLst>
                            <p:childTnLst>
                              <p:par>
                                <p:cTn id="52" presetID="2" presetClass="entr" presetSubtype="2" fill="hold" grpId="0" nodeType="afterEffect">
                                  <p:stCondLst>
                                    <p:cond delay="0"/>
                                  </p:stCondLst>
                                  <p:childTnLst>
                                    <p:set>
                                      <p:cBhvr>
                                        <p:cTn id="53" dur="1" fill="hold">
                                          <p:stCondLst>
                                            <p:cond delay="0"/>
                                          </p:stCondLst>
                                        </p:cTn>
                                        <p:tgtEl>
                                          <p:spTgt spid="17"/>
                                        </p:tgtEl>
                                        <p:attrNameLst>
                                          <p:attrName>style.visibility</p:attrName>
                                        </p:attrNameLst>
                                      </p:cBhvr>
                                      <p:to>
                                        <p:strVal val="visible"/>
                                      </p:to>
                                    </p:set>
                                    <p:anim calcmode="lin" valueType="num">
                                      <p:cBhvr>
                                        <p:cTn id="54" dur="500" fill="hold"/>
                                        <p:tgtEl>
                                          <p:spTgt spid="17"/>
                                        </p:tgtEl>
                                        <p:attrNameLst>
                                          <p:attrName>ppt_x</p:attrName>
                                        </p:attrNameLst>
                                      </p:cBhvr>
                                      <p:tavLst>
                                        <p:tav tm="0">
                                          <p:val>
                                            <p:strVal val="1+#ppt_w/2"/>
                                          </p:val>
                                        </p:tav>
                                        <p:tav tm="100000">
                                          <p:val>
                                            <p:strVal val="#ppt_x"/>
                                          </p:val>
                                        </p:tav>
                                      </p:tavLst>
                                    </p:anim>
                                    <p:anim calcmode="lin" valueType="num">
                                      <p:cBhvr>
                                        <p:cTn id="55" dur="500" fill="hold"/>
                                        <p:tgtEl>
                                          <p:spTgt spid="17"/>
                                        </p:tgtEl>
                                        <p:attrNameLst>
                                          <p:attrName>ppt_y</p:attrName>
                                        </p:attrNameLst>
                                      </p:cBhvr>
                                      <p:tavLst>
                                        <p:tav tm="0">
                                          <p:val>
                                            <p:strVal val="#ppt_y"/>
                                          </p:val>
                                        </p:tav>
                                        <p:tav tm="100000">
                                          <p:val>
                                            <p:strVal val="#ppt_y"/>
                                          </p:val>
                                        </p:tav>
                                      </p:tavLst>
                                    </p:anim>
                                  </p:childTnLst>
                                </p:cTn>
                              </p:par>
                            </p:childTnLst>
                          </p:cTn>
                        </p:par>
                        <p:par>
                          <p:cTn id="56" fill="hold">
                            <p:stCondLst>
                              <p:cond delay="4500"/>
                            </p:stCondLst>
                            <p:childTnLst>
                              <p:par>
                                <p:cTn id="57" presetID="53" presetClass="entr" presetSubtype="16" fill="hold" grpId="0" nodeType="afterEffect">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cBhvr>
                                        <p:cTn id="59" dur="500" fill="hold"/>
                                        <p:tgtEl>
                                          <p:spTgt spid="11"/>
                                        </p:tgtEl>
                                        <p:attrNameLst>
                                          <p:attrName>ppt_w</p:attrName>
                                        </p:attrNameLst>
                                      </p:cBhvr>
                                      <p:tavLst>
                                        <p:tav tm="0">
                                          <p:val>
                                            <p:fltVal val="0"/>
                                          </p:val>
                                        </p:tav>
                                        <p:tav tm="100000">
                                          <p:val>
                                            <p:strVal val="#ppt_w"/>
                                          </p:val>
                                        </p:tav>
                                      </p:tavLst>
                                    </p:anim>
                                    <p:anim calcmode="lin" valueType="num">
                                      <p:cBhvr>
                                        <p:cTn id="60" dur="500" fill="hold"/>
                                        <p:tgtEl>
                                          <p:spTgt spid="11"/>
                                        </p:tgtEl>
                                        <p:attrNameLst>
                                          <p:attrName>ppt_h</p:attrName>
                                        </p:attrNameLst>
                                      </p:cBhvr>
                                      <p:tavLst>
                                        <p:tav tm="0">
                                          <p:val>
                                            <p:fltVal val="0"/>
                                          </p:val>
                                        </p:tav>
                                        <p:tav tm="100000">
                                          <p:val>
                                            <p:strVal val="#ppt_h"/>
                                          </p:val>
                                        </p:tav>
                                      </p:tavLst>
                                    </p:anim>
                                    <p:animEffect transition="in" filter="fade">
                                      <p:cBhvr>
                                        <p:cTn id="61" dur="500"/>
                                        <p:tgtEl>
                                          <p:spTgt spid="11"/>
                                        </p:tgtEl>
                                      </p:cBhvr>
                                    </p:animEffect>
                                  </p:childTnLst>
                                </p:cTn>
                              </p:par>
                            </p:childTnLst>
                          </p:cTn>
                        </p:par>
                        <p:par>
                          <p:cTn id="62" fill="hold">
                            <p:stCondLst>
                              <p:cond delay="5000"/>
                            </p:stCondLst>
                            <p:childTnLst>
                              <p:par>
                                <p:cTn id="63" presetID="2" presetClass="entr" presetSubtype="8" fill="hold" grpId="0" nodeType="afterEffect">
                                  <p:stCondLst>
                                    <p:cond delay="0"/>
                                  </p:stCondLst>
                                  <p:childTnLst>
                                    <p:set>
                                      <p:cBhvr>
                                        <p:cTn id="64" dur="1" fill="hold">
                                          <p:stCondLst>
                                            <p:cond delay="0"/>
                                          </p:stCondLst>
                                        </p:cTn>
                                        <p:tgtEl>
                                          <p:spTgt spid="14"/>
                                        </p:tgtEl>
                                        <p:attrNameLst>
                                          <p:attrName>style.visibility</p:attrName>
                                        </p:attrNameLst>
                                      </p:cBhvr>
                                      <p:to>
                                        <p:strVal val="visible"/>
                                      </p:to>
                                    </p:set>
                                    <p:anim calcmode="lin" valueType="num">
                                      <p:cBhvr>
                                        <p:cTn id="65" dur="500" fill="hold"/>
                                        <p:tgtEl>
                                          <p:spTgt spid="14"/>
                                        </p:tgtEl>
                                        <p:attrNameLst>
                                          <p:attrName>ppt_x</p:attrName>
                                        </p:attrNameLst>
                                      </p:cBhvr>
                                      <p:tavLst>
                                        <p:tav tm="0">
                                          <p:val>
                                            <p:strVal val="0-#ppt_w/2"/>
                                          </p:val>
                                        </p:tav>
                                        <p:tav tm="100000">
                                          <p:val>
                                            <p:strVal val="#ppt_x"/>
                                          </p:val>
                                        </p:tav>
                                      </p:tavLst>
                                    </p:anim>
                                    <p:anim calcmode="lin" valueType="num">
                                      <p:cBhvr>
                                        <p:cTn id="66"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9" grpId="0" bldLvl="0" animBg="1"/>
      <p:bldP spid="10" grpId="0" bldLvl="0" animBg="1"/>
      <p:bldP spid="11" grpId="0" bldLvl="0" animBg="1"/>
      <p:bldP spid="12" grpId="0" bldLvl="0" animBg="1"/>
      <p:bldP spid="13" grpId="0"/>
      <p:bldP spid="14" grpId="0"/>
      <p:bldP spid="15" grpId="0"/>
      <p:bldP spid="17" grpId="0"/>
    </p:bldLst>
  </p:timing>
</p:sld>
</file>

<file path=ppt/theme/theme1.xml><?xml version="1.0" encoding="utf-8"?>
<a:theme xmlns:a="http://schemas.openxmlformats.org/drawingml/2006/main" name="1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Arial"/>
        <a:cs typeface=""/>
      </a:majorFont>
      <a:minorFont>
        <a:latin typeface="Arial"/>
        <a:ea typeface="Arial"/>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Arial"/>
        <a:cs typeface=""/>
      </a:majorFont>
      <a:minorFont>
        <a:latin typeface="Arial"/>
        <a:ea typeface="Arial"/>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7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Arial"/>
        <a:cs typeface=""/>
      </a:majorFont>
      <a:minorFont>
        <a:latin typeface="Arial"/>
        <a:ea typeface="Arial"/>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0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Arial"/>
        <a:cs typeface=""/>
      </a:majorFont>
      <a:minorFont>
        <a:latin typeface="Arial"/>
        <a:ea typeface="Arial"/>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2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Arial"/>
        <a:cs typeface=""/>
      </a:majorFont>
      <a:minorFont>
        <a:latin typeface="Arial"/>
        <a:ea typeface="Arial"/>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Arial"/>
        <a:cs typeface=""/>
      </a:majorFont>
      <a:minorFont>
        <a:latin typeface="Arial"/>
        <a:ea typeface="Arial"/>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468</TotalTime>
  <Words>1378</Words>
  <Application>Microsoft Office PowerPoint</Application>
  <PresentationFormat>On-screen Show (16:9)</PresentationFormat>
  <Paragraphs>218</Paragraphs>
  <Slides>30</Slides>
  <Notes>2</Notes>
  <HiddenSlides>0</HiddenSlides>
  <MMClips>0</MMClips>
  <ScaleCrop>false</ScaleCrop>
  <HeadingPairs>
    <vt:vector size="6" baseType="variant">
      <vt:variant>
        <vt:lpstr>Fonts Used</vt:lpstr>
      </vt:variant>
      <vt:variant>
        <vt:i4>7</vt:i4>
      </vt:variant>
      <vt:variant>
        <vt:lpstr>Theme</vt:lpstr>
      </vt:variant>
      <vt:variant>
        <vt:i4>6</vt:i4>
      </vt:variant>
      <vt:variant>
        <vt:lpstr>Slide Titles</vt:lpstr>
      </vt:variant>
      <vt:variant>
        <vt:i4>30</vt:i4>
      </vt:variant>
    </vt:vector>
  </HeadingPairs>
  <TitlesOfParts>
    <vt:vector size="43" baseType="lpstr">
      <vt:lpstr>Microsoft YaHei</vt:lpstr>
      <vt:lpstr>SimSun</vt:lpstr>
      <vt:lpstr>Arial</vt:lpstr>
      <vt:lpstr>Arial Unicode MS</vt:lpstr>
      <vt:lpstr>Calibri</vt:lpstr>
      <vt:lpstr>Times New Roman</vt:lpstr>
      <vt:lpstr>方正兰亭黑_GBK</vt:lpstr>
      <vt:lpstr>1_默认设计模板</vt:lpstr>
      <vt:lpstr>3_默认设计模板</vt:lpstr>
      <vt:lpstr>7_默认设计模板</vt:lpstr>
      <vt:lpstr>10_默认设计模板</vt:lpstr>
      <vt:lpstr>12_默认设计模板</vt:lpstr>
      <vt:lpstr>4_默认设计模板</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Vijay Adithya</cp:lastModifiedBy>
  <cp:revision>34</cp:revision>
  <dcterms:created xsi:type="dcterms:W3CDTF">2016-03-12T08:37:00Z</dcterms:created>
  <dcterms:modified xsi:type="dcterms:W3CDTF">2024-02-28T15:31:54Z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1033-11.2.0.11225</vt:lpwstr>
  </property>
  <property fmtid="{D5CDD505-2E9C-101B-9397-08002B2CF9AE}" pid="3" name="ICV">
    <vt:lpwstr>F56A134F3F044A639F6D6633C9896B66</vt:lpwstr>
  </property>
</Properties>
</file>